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Параллелограммы: что это за фигура и зачем её изучают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с полезными свойствами и важными задачами в геометрии.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параллелограмм в школьной геометрии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 параллелограмме связывает параллельные прямые, углы и четырёхугольники. Она помогает уверенно решать задачи на свойства фигур и видеть геометрию в чертежах, узорах, механизмах и повседневных конструкциях.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параллелограмма и его элементы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четырёхугольник ABCD, у которого AB параллельна CD, а BC параллельна AD. Такое расположение сторон задаёт всю структуру фигуры и её свойства.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AB и CD, а также BC и AD называются противоположными. В параллелограмме они не только параллельны, но и равны, что часто используют при решении задач.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обозначают буквами A, B, C и D. Отрезки AC и BD — диагонали, они соединяют противоположные вершины и помогают находить неизвестные элементы фигуры.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выделяют стороны, углы и диагонали. Именно эти элементы чаще всего сравнивают, измеряют и используют при построении, проверке и доказательстве свойств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параллелограмма с другими четырёхугольниками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фигуры связаны общим признаком, но каждая добавляет свои особенности к базовой форме.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свойства прямоугольника и ромба, а обычный параллелограмм служит общей основой для всех трёх частных случаев.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сравнение свойств четырёхугольников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сторон и углов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параллелограмма параллельны и равны. Это свойство удобно проверять на чертеже и использовать, когда нужно доказать, что фигура действительно является параллелограммом.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параллелограмма равны. Если один из углов известен, второй противоположный можно найти сразу, не выполняя лишних вычислений и построений.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в параллелограмме в сумме дают 180°. Поэтому, зная один угол, легко найти рядом расположенный угол как его дополнительный.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в краткой таблице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каждое свойство с тем, что оно позволяет найти или проверить.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нескольких известных данных можно восстановить остальные элементы фигуры и проверить правильность построения.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можно узнать параллелограмм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школьных признаках распознавания четырёхугольника.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так, что каждая из них делится точкой пересечения на две равные части. Это одно из самых важных свойств фигуры.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 или длины частей диагоналей, можно проверять построение, находить середины и доказывать, что четырёхугольник действительно является параллелограммом.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ромбом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диагонали тоже делятся пополам, но дополнительно они перпендикулярны. Поэтому при сравнении фигур важно не смешивать общие и особые свойства.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углы параллелограмма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один угол, можно сразу восстановить все остальные по парным свойствам фигуры.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углы всегда образуют две равные пары, а соседние значения дополняют друг друга до 180°.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иллюстративный пример углов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нахождения площади достаточно знать основание и высоту, опущенную на него. Наклон фигуры не влияет на результат.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 — основание и высота — полностью определяют площадь фигуры.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для частных случаев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формула площади меняется у родственных фигур и какие дополнительные свойства они имеют.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 квадрат можно рассматривать как частные случаи параллелограмма с дополнительными свойствами.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вокруг нас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 плитке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 или стене параллелограммы часто образуют повторяющийся узор. Такая композиция выглядит аккуратно и легко ритмизирует пространство, поэтому её любят использовать в мозаике и декоративной отделке.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и 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оконных решётках, складных устройствах и соединяющих звеньях можно увидеть наклонные четырёхугольники. Они хорошо передают движение и позволяют конструкции менять форму без потери соединения между деталями.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заметен и в отдельных элементах мостов, навесов или каркасов. Наклонные стороны создают ощущение динамики, а повторение одинаковых элементов помогает получить прочную и выразительную конструкцию.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параллелограмм, ромб, прямоугольник и квадрат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более «специальная» фигура наследует свойства базовой и добавляет новые признаки.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свойства прямоугольника и ромба, а обычный параллелограмм остаётся самой общей фигурой из сравниваемых.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четырёхугольников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параллелограмм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дано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известные стороны, углы, диагонали и отмечают, какая именно фигура изображена. Аккуратная запись помогает не перепутать данные и быстрее выбрать подходящее свойство.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делают понятный рисунок с буквенными обозначениями вершин и нужными отметками. На схеме сразу видно, где находятся параллельные стороны, соседние углы и диагонали.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нужное правило: находят угол по соседнему, сравнивают стороны или применяют формулу площади. Если фигура частная, добавляют свойства прямоугольника, ромба или квадрата.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согласуется ли результат с условиями задачи. Такой шаг особенно важен, если в вычислениях участвовали высота, диагональ или дополнительные свойства фигуры.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по теме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школьных задачах по 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параллелограммами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не из-за вычислений, а из-за неверного выбора свойства или неудачного чтения чертежа.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сначала определить вид фигуры, а затем применять только подходящие для неё свойства.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теме «Параллелограмм»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на координатной плоскости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Фигуру удобно описывать координатами точек A, B, C и D. Такой способ делает чертёж точным и позволяет работать с фигурой без дополнительных измерений.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отрезков можно установить по их направлению на координатной плоскости. Если противоположные стороны имеют одинаковое направление, четырёхугольник соответствует нужному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середины диагоналей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каждой диагонали сравнивают отдельно. Если они совпадают, диагонали делят друг друга пополам, а значит, фигура обладает свойством параллелограмма.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параллелограмм важен в технике и дизайне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стороны помогают создавать механизмы, которые могут менять форму и при этом сохранять связь между деталями. Поэтому параллелограмм удобно использовать в складных и шарнирных конструкциях.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решётки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опорах, сетках и каркасах такая форма помогает распределять нагрузку и делает рисунок конструкции выразительным. Повторяющиеся наклонные элементы легко узнаются и хорошо работают в инженерных схемах.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дизайне параллелограмм ценят за ощущение движения и ритма. Он хорошо смотрится в орнаментах, фасадных элементах и декоративных вставках, где важны и красота, и геометрическая чёткость.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 «Параллелограммы»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свойства и понять, как применять их в задачах.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свойства позволяют узнавать параллелограмм, восстанавливать неизвестные элементы и решать задачи на углы и площадь.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фигура с чёткими признаками, удобными для распознавания и расчётов. Его свойства помогают решать задачи, а связь с прямоугольником, ромбом и квадратом делает тему особенно важной.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Параллелограммы: что нужно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2026-05-28T23:57:29Z</dcterms:created>
  <dcterms:modified xsi:type="dcterms:W3CDTF">2026-05-28T23:57:29Z</dcterms:modified>
</cp:coreProperties>
</file>