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среды: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 их влияние на жизнь в природе.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это все живые существа и их взаимное воздействие, формирующее экосистемы и взаимодействия между ними.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биотические факторы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биотических факторов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особями одного вида включают социальные связи и совместное поведение, как у стайных волков или колоний пчёл.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разными видами могут быть конкуренцией, взаимовыгодным симбиозом или хищничеством, влияя на выживание видов.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такие как бактерии и грибы, выполняют роль разрушителей и симбионтов, поддерживая здоровье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при борьбе растений за свет и воду, а хищники охотятся на жертвы для питания, обеспечивая баланс.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взаимодействий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истощает хозяина, тогда как мутуализм и комменсализм помогают некоторым видам существовать вместе с выгодой или без вреда.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549" y="1324100"/>
            <a:ext cx="4170567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биотических взаимодействий
</a:t>
            </a:r>
            <a:endParaRPr lang="en-US" sz="28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виды взаимодействий организмов и примеры для каждого.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взаимодействий создают устойчивые сообщества, поддерживая баланс и биоразнообразие.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пастбища обеспечивают кормовую базу для насекомых и копытных, способствуя биологическому разнообразию среды.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животных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основой пищевых цепей, производят кислород и формируют среду обитания для множества животных.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предоставляют пищу и укрытия для различных птиц и мелких млекопитающих, поддерживая их популяции.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формирование среды обитания
</a:t>
            </a:r>
            <a:endParaRPr lang="en-US" sz="294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создавая новые водные экосистемы и изменяя ландшафт, влияя на растительность и другие виды.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улучшают структуру почвы благодаря аэрированию, тогда как кроты формируют подземные ходы, способствуя циркуляции воды и воздуха.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желудках травоядных способствуют перевариванию сложных растительных компонентов, увеличивая пищевую ценность кормов.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их экологическая роль
</a:t>
            </a:r>
            <a:endParaRPr lang="en-US" sz="316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органику, возвращая питательные вещества в почву и обеспечивая плодородие экосистем.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в корнях бобовых фиксируют азот, улучшая качество почвы и поддерживая рост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хищников и жертв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оленей способствует увеличению численности волков, снижение же популяций жертв ведёт к уменьшению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циклы численности поддерживают экологическое равновесие и предотвращают вымирание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за популяциями за 2010–2020 гг.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— основа биотических связей
</a:t>
            </a:r>
            <a:endParaRPr lang="en-US" sz="295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строятся от растений — первичных продуцентов, через травоядных, до хищников и паразитов.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по цепочке, при этом примерно 85–90% теряется на каждом уровне, что ограничивает её количество.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трава поедается зайцем, который служит пищей для лисы, а паразитические черви влияют на всех звеньев цепи.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циклы веществ и энергию, необходимые для поддержания жизни в экосистемах.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видов и между ними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вида особи конкурируют за ограниченные ресурсы, такие как пища, вода и пространство. Например, растения одной популяции борются за свет и питательные вещества в почве.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также конкурируют за ресурсы. Лисы и волки, например, могут соперничать за одних и тех же грызунов в одном ареале. Такое взаимодействие влияет на распределение животных и растений.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сотрудничество ради выживания
</a:t>
            </a:r>
            <a:endParaRPr lang="en-US" sz="309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результат тесного сотрудничества гриба и водоросли, образующего устойчивый организм, способный выживать в экстремальных условиях, например в горах и пустынях.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желудках коров живут бактерии, которые помогают расщеплять сложную клетчатку, повышая энергетическую ценность пищи для животных и обеспечивая их питательными веществами.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 растения образуют микоризу — взаимовыгодное соединение, где гриб обеспечивает растение водой и минералами, а растение поставляет грибу продукты фотосинтеза.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взаимодействия в экосистеме и их циклы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взаимодействий и потоки веществ в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и конкурентные отношения поддерживают баланс численности видов, что предотвращает доминирование одних за счёт других и сохраняет разнообразие.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биотических факторов в сохранении биоразнообразия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способствуют сохранению множества видов, создавая сложные экологические сети, обеспечивающие устойчивость экосистем при изменениях условий.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организмов формирует новые виды и связи, усиливая адаптивные способности сообществ к внешним воздействиям и стимулируя появление новых форм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биотическим воздействиям
</a:t>
            </a:r>
            <a:endParaRPr lang="en-US" sz="2672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кузнечиков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часто имеют окраску, напоминающую листья или стебли растений, что помогает им скрываться от хищников и выживать в природных условиях.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бабочек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 имитируют форму и окраску опавших или живых листьев, что снижает вероятность быть замеченными птицами и насекомоядными животными.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объединяются в стаи или стада, чтобы уменьшить риск нападения хищников. Такое коллективное поведение повышает шансы выживания каждого участника.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вырубке лесов и разрушению естественных местообитаний, что сокращает численность многих видов растений и животных.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биотический фактор среды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 под города и сельхозугодья изменяет ландшафт и микроклимат, влияя на условия жизни местной флоры и фауны.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создаются новые экосистемы, такие как парки и ботанические сады, где поддерживаются и сохраняются редкие и исчезающие виды.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также влияет на миграции и численность животных через охоту, разведение и защиту, оказывая как положительное, так и отрицательное влияние на экосистемы.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организмов на среду обитания
</a:t>
            </a:r>
            <a:endParaRPr lang="en-US" sz="259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взаимодействия организмов в природе и их влияние на окружающую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обеспечивают устойчивость и взаимозависимость компонентов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исследование природы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биогеохимических циклах, таких как углеродный и азотный, позволяет поддерживать плодородие почв и качество воздуха.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биотических факторов
</a:t>
            </a:r>
            <a:endParaRPr lang="en-US" sz="280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регулируют численность популяций, предотвращая чрезмерное размножение и вымирание видов в природных сообществах.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стабильности экосистем, обеспечивая циклическое движение веществ и энергии между живыми организмами и окружающей средой.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одного звена в экосистеме может привести к резкому перераспределению видов, например, чрезмерному росту травоядных при отсутствии хищников.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биотических связей
</a:t>
            </a:r>
            <a:endParaRPr lang="en-US" sz="297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нарушение баланса снижает биоразнообразие и ухудшает состояние почвы, замедляя процессы разложения органики и восстановления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– ключ к устойчивой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живыми организмами формируют фундамент экосистем, обеспечивают баланс, способствуют разнообразию и поддерживают жизненные циклы на планете.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2026-05-08T05:46:04Z</dcterms:created>
  <dcterms:modified xsi:type="dcterms:W3CDTF">2026-05-08T05:46:04Z</dcterms:modified>
</cp:coreProperties>
</file>