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Твардовского — о войне, памяти и нравственном выборе.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Александра Твардовского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и эпоха перемен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выросло в эпоху потрясений XX века, где официальные лозунги нередко расходились с живой правдой человеческой судьбы.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Биографическая основа художественного мира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1910: рождение на Смоленщине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родился в крестьянской семье, и раннее знакомство с деревенским укладом определило его интерес к народной жизни.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Юность: труд и семейные испытания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труд и личные потери укрепили в нем чувство долга, память о близких и внимание к нравственной стойкости человека.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«Новом мире»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редакторская деятельность усилила его ответственность за слово и обострила взгляд на судьбу личности в истории.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дал ему знание солдатского быта и помог создать поэзию, в которой война показана изнутри, без прикрас.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Твардовского Смоленщина предстает через поля, дороги, реки и деревенские дома. Эти детали создают ощущение узнаваемого и живого пространства, связанного с детством и истоками.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земля как образ родины
</a:t>
            </a:r>
            <a:endParaRPr lang="en-US" sz="2567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нравственная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земля у поэта не только географическое место. Она хранит память о предках, поддерживает характер человека и соединяет личную судьбу с исторической преемственностью.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пишет просто и точно, но эта простота не упрощает мысль. Разговорная ясность делает стих близким читателю и усиливает доверие к сказанному.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поэзии слышны интонации устной речи, пословичные обороты и живой ритм рассказа. Благодаря этому текст звучит естественно, как речь очевидца, а не как отвлеченная декларация.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 и афористичность помогают ему передавать характеры и жизненные ситуации без лишнего пафоса. Слово у Твардовского остается выразительным именно потому, что опирается на народную речь.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Народность языка и интонации
</a:t>
            </a:r>
            <a:endParaRPr lang="en-US" sz="286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тематические линии творчества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военные и гражданские мотивы соединяются в единую систему ценностей.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доминирует, но всегда связана с достоинством, памятью и человеческой ответственностью.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мотивов творчества А. Т. Твардовского по программным произведениям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центре художественной системы
</a:t>
            </a:r>
            <a:endParaRPr lang="en-US" sz="2134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показывает бойца не героем-легендой, а человеком на пределе сил, для которого важны товарищество, выдержка и ежедневный труд на войне.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Крестьянин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крестьянина поэт ценит связь с землей, практическую мудрость и устойчивость характера, выросшую из повседневной ответственности перед семьей и трудом.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часто наблюдает и запоминает происходящее, чтобы сохранить правду эпохи. Его взгляд помогает читателю почувствовать историческую реальность без приукрашивания.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Важнейшая тема — способность человека оставаться честным в трудных обстоятельствах. Герой определяется поступком, а не громкими словами или внешней исключительностью.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и фронтовой опыт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стихи Твардовского передают фронтовую реальность через точные детали: привал, дорогу, шинель, письмо, землянку. Так возникает ощущение подлинности, которое сильнее любого пафоса.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 них слышны усталость, тревога и память о погибших. Но рядом с ними всегда остаются солдатское братство, надежда на дом и внутренняя стойкость.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059154"/>
            <a:ext cx="3709500" cy="1740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Твардовского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в главных книгах поэта меняются жанр, тема и художественный акцент.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тексты связывают личный опыт с историей и показывают человека внутри большого времени.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Т. Твардовского; общепринятая хронология создания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создавалась в годы войны и стала книгой о фронтовой жизни, увиденной глазами рядового бойца. Ее сила — в достоверности и человечности.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Теркин воплощает жизнелюбие, находчивость и умение не терять достоинства в тяжелейших условиях. Он запоминается как собирательный образ русского солдата.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сочетаются драматизм и юмор: рядом с опасностью звучит шутка, а рядом с усталостью — бодрость. Это делает повествование живым и убедительным.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Свободная композиция и разговорная интонация сближают поэму с устным солдатским рассказом. Благодаря этому частные эпизоды складываются в широкую картину народной войны.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«Василий Теркин» как народная эпопея
</a:t>
            </a:r>
            <a:endParaRPr lang="en-US" sz="264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своеобразие «Василия Теркина»
</a:t>
            </a:r>
            <a:endParaRPr lang="en-US" sz="218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1942: фронтовой очерк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рождается из опыта войны и откликается на реальную фронтовую жизнь. В ней слышны солдатская речь, бытовые наблюдения и живое чувство текущего момента.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поэмы: эпизоды без единого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как цепь самостоятельных сцен, где важнее характер героя и интонация рассказа, чем строгая фабула. Это сближает произведение с устным народным повествованием.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народная эпопея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Разнородные жанровые черты складываются в цельный образ народа на войне. Теркин становится не частным персонажем, а устойчивым символом солдатской стойкости и человеческого достоинства.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опыта к художественному обобщению
</a:t>
            </a:r>
            <a:endParaRPr lang="en-US" sz="1843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биография поэта и его наблюдения за войной становятся основой перехода от конкретной детали к образу народа.
</a:t>
            </a:r>
            <a:endParaRPr lang="en-US" sz="8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Твардовского связана не только с войной, но и с личной утратой. Она требует честного разговора о погибших, о цене победы и о том, что нельзя назвать забытым.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лирике поэт отказывается от громких формул: прошлое оценивается через совесть. Историческая правда становится нравственной категорией, а не набором официальных оценок.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мотив внутреннего счёта с эпохой. Лирический герой не оправдывается и не обвиняет, а стремится сохранить живую связь между человеческой памятью и историческим опытом.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и исторической ответственности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простоты и скрытой глубины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Стих, похожий на разговор у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Твардовского строка часто звучит естественно и непринуждённо, будто сказана вслух. За этой простотой стоит точный расчёт: каждое слово работает на доверие, а не на эффект.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бытовая деталь вместо длинного объяснения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Шинель, письмо, привал или снег у него нередко говорят больше, чем прямое рассуждение. Предметный мир делает чувство зримым и помогает увидеть драму без лишних деклараций.
</a:t>
            </a:r>
            <a:endParaRPr lang="en-US" sz="15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Сдержанность, в которой слышна боль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повышает голос даже там, где речь идёт о трагедии. Благодаря этому эмоциональный удар становится сильнее: читатель сам достраивает внутреннее напряжение и скрытый спор с эпохой.
</a:t>
            </a:r>
            <a:endParaRPr lang="en-US" sz="17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доминанты художественного мира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разрозненные качества, а устойчивое равновесие интонаций, которое делает поэзию Твардовского одновременно человечной, гражданственной и глубоко пережитой.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трагизма и лиризма подчёркивает личную вовлечённость; юмор и эпичность уравновешивают суровость и расширяют масштаб изображения.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по произведениям А. Т. Твардовского: «Василий Теркин», «Дом у дороги», «За далью — даль», «По праву памяти»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редактор «Нового мира» Твардовский защищал литературу, основанную на правде и профессиональной ответственности. Его позиция влияла на литературную среду и формировала высокую планку общественного разговора.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и редактора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слово было не средством украшения, а нравственным поступком. Поэтому в его редакторской и поэтической работе так важны точность, честность и уважение к читателю.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двойная роль усилила его авторитет: он воспринимался не только как крупный поэт, но и как человек, который отстаивает достоинство литературы перед временем и властью.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Пушкина Твардовский наследует ясность, точность и внутреннюю свободу фразы. Его стих избегает риторической перегрузки и стремится к предельной смысловой собранности.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Некрасова идёт внимание к простому человеку, к гражданской теме и к нравственному измерению истории. Эта линия особенно заметна в изображении труда, войны и народной судьбы.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даёт ему ритмическую подвижность, повтор, пословичную интонацию и образность устной речи. Благодаря этому стих звучит естественно и легко запоминается.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Блоку ощущается в высокой исторической тревоге и в ощущении эпохи как испытания. Но Твардовский сохраняет собственный голос — доверительный, сдержанный и предельно честный.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связи и традиции
</a:t>
            </a:r>
            <a:endParaRPr lang="en-US" sz="28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функции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приёмов у Твардовского работает на достоверность речи и глубину смысла.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языковые средства не упрощают текст, а усиливают его выразительность: форма остаётся ясной, но смысл приобретает многослойность.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поэзии А. Т. Твардовского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Твардовского для русской литературы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жанра поэмы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показал, что поэма может говорить о войне без возвышенной декларации, сохраняя эпическую широту, динамику эпизодов и живую разговорную интонацию.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мера простоты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доказал, что ясный язык не снижает художественный уровень. Напротив, точность и сдержанность делают мысль убедительной и помогают говорить о сложном без ложного пафоса.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его творчества стоит не исключительная личность, а обычный человек в истории. Такой взгляд укрепил гуманистическую традицию русской литературы XX века.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масштаб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связал литературу с ответственностью перед памятью, совестью и правдой. Его опыт важен как пример того, что художественное слово может быть моральной опорой эпохи.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художественный мир как разговор о совести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Твардовский создал мир, в котором простота речи соединяется с исторической правдой и нравственной глубиной. Именно поэтому его поэзия остаётся живой и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2026-05-20T02:17:31Z</dcterms:created>
  <dcterms:modified xsi:type="dcterms:W3CDTF">2026-05-20T02:17:31Z</dcterms:modified>
</cp:coreProperties>
</file>