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имён существительных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определить род и не ошибаться в словах.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род существительных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словам в предложении дружить между собой: прилагательные, местоимения и глаголы в прошедшем времени подстраиваются под него. Это делает речь точной, а письмо — аккуратным.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мужского рода часто отвечают на вопрос кто? и сочетаются со словами мой, этот. К ним относятся слова мальчик, стол, день, герой, карандаш.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форме у таких слов бывает нулевое окончание или окончания -й, -ь. Это удобная подсказка, но слово всё равно нужно читать внимательно.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попробуй сказать: мой стол, мой герой, этот день. Слова звучат естественно — значит, перед тобой существительное мужского 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женского рода обычно отвечают на вопрос она моя. К ним подходят слова моя, эта, а среди примеров — мама, ручка, тетрадь, ночь, берёза.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заканчиваются на -а, -я или на мягкий знак. Поэтому по окончанию их нередко легко узнать и запомнить.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среднего рода отвечают на вопрос оно моё. Среди них — окно, море, солнце, яблоко, поле. Эти слова звучат спокойно и ровно, как летний день.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существительные заканчиваются на -о, -е, -ё. К ним подходят слова моё, это, и именно они помогают быстро проверить род.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окончание помогает узнать род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часто подсказывают род слова. Если есть -а или -я, это обычно женский род, и такая подсказка очень помогает на уроке.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-о, -е, -ё чаще встречаются у существительных среднего рода. Они словно говорят: «Посмотри на меня внимательнее, я особенное слово».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окончание, а также -й и -ь часто бывают у слов мужского рода. Но это не железное правило, а только полезная подсказка.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всегда проверяй слово целиком. Иногда окончание может ввести в заблуждение, поэтому внимательность здесь важнее спешки.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в русском языке именно столько родов, и это помогает замечать слова-исключения внимательнее.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языка: существительные в русском языке имеют три рода.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выглядят необычно, поэтому по окончанию их легко спутать. Такие примеры учат не торопиться и проверять слово особенно тщательно.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600" y="1692049"/>
            <a:ext cx="4020300" cy="26579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3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для проверки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140150" y="1820270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род через слова-подсказки: мой стол, моя книга, моё окно. Слово как будто примеряет костюм — и сразу видно, какой оно «команды».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40150" y="3169425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подходит мой — род мужской, если моя — женский, если моё — средний. Такой способ простой, быстрый и очень полезный для запоминания.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в предложении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существительного влияет на всю фразу. Поэтому правильно говорить: новый мяч лежал на полу, новая книга лежала на столе.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среднего рода нужно другое окончание прилагательного: новое окно было открыто. Видно, что одно слово меняет вид всей связки.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род выбран неверно, предложение звучит странно и выглядит с ошибкой. Значит, род — это не мелочь, а важный помощник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967" y="1887806"/>
            <a:ext cx="143438" cy="229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981" y="1887806"/>
            <a:ext cx="143438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согласуются прилагательные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девочка, добрая сестра, зелёная трава — прилагательное меняет окончание, чтобы согласоваться со словом женского рода.
</a:t>
            </a:r>
            <a:endParaRPr lang="en-US" sz="1128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мальчик, добрый учитель, зелёный лес — прилагательное принимает форму мужского рода и сразу дружит с существительным.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дерево, доброе слово, зелёное поле — форма прилагательного показывает, что перед нами существительное среднего рода.
</a:t>
            </a:r>
            <a:endParaRPr lang="en-US" sz="11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согласуются местоимения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род существительного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определяем, к какому роду относится слово: мальчик, сестра, окно. От этого зависит, какую форму местоимения нужно выбрать рядом с ним.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нужное местоимение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мужскому роду подходят формы мой, этот; к женскому — моя, эта; к среднему — моё, это. Так фраза звучит правильно и понятно.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проверка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сказать моя тетрадь, эта книга, моё письмо, слова сразу становятся согласованными. Местоимение помогает не только указать на предмет, но и не ошибиться в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глагол в прошедшем времени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меняется по роду, если стоит рядом с существительным в единственном числе. Поэтому мы говорим: мальчик пришёл, девочка пришла, письмо пришло.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такой связи нет: род в глаголе не слышен. Поэтому правило особенно заметно в рассказах о событиях, которые уже произошли.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понять, о ком или о чём идёт речь, и не перепутать форму слова. Род как будто подсказывает глаголу, каким он должен быть.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«Угадай род»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спрятался в словах?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наборе прячутся кот, лиса и облако. Дети по очереди подбирают к каждому слову подсказку: он мой, она моя, оно моё. Получается маленькая языковая загадка, где важно заметить не только смысл, но и форму слова.
</a:t>
            </a:r>
            <a:endParaRPr lang="en-US" sz="1339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наборе встречаются дом, берёза и солнце. Нужно быстро назвать вопрос, подобрать помощника и не перепутать окончания. Такая игра похожа на тренировку для глаз и ушей: чем внимательнее игрок, тем увереннее он выбирает род.
</a:t>
            </a:r>
            <a:endParaRPr lang="en-US" sz="13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у слов, называющих людей и животных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слов, которые называют людей и животных, род часто совпадает с полом: брат — мужской род, сестра — женский. Это удобно, но не всегда достаточно для проверки.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тоже бывают парные названия: кот и кошка, лис и лиса. Они помогают запомнить, как меняется слово в зависимости от рода.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на форму слова и на слово-помощник. Так легче понять, что девочка — женского рода, а юноша — мужского, хотя окончания могут быть похожими.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вызывает сомнение, лучше не гадать. Маленькая проверка с вопросом и подсказкой помогает избежать ошибки и выбрать верную форму без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рода есть у существительных, даже если у самих предметов нет пола.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для начальной школы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напоминает: род — не про живой или неживой предмет, а про грамматическое свойство слова. Его нужно запоминать вместе с существительным.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род без ошибок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 вопрос к слову и подбери помощника: мой, моя или моё. Если рядом подходит мой стол, значит, слово мужского рода. Такая проверка занимает секунды.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 на окончание и проверь слово в предложении. Моя тетрадь, моё море, мой герой — эти примеры легче запоминаются, если повторять их вслух и письменно.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Труднее всего бывает со словами, которые не похожи на обычные примеры: кофе, пальто, шимпанзе, кенгуру. По внешнему виду их род угадать нелегко, поэтому нужна проверка.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ловушка — слова мужского рода на -а и -я: папа, дядя, дедушка. Они выглядят как слова женского рода, но на самом деле относятся к мужскому.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пользоваться словарём и словами-помощниками. Если сомневаешься, лучше остановиться и проверить, чем написать неверно.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2020" y="1385920"/>
            <a:ext cx="215512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6626" y="2580703"/>
            <a:ext cx="246300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487" y="3797803"/>
            <a:ext cx="252040" cy="2016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 тренировки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Мужской род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снег и дождь помогают запомнить форму он мой. Эти слова удобно повторять парами с вопросом кто? и с короткой проверкой в предложении.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улыбка и дорога подсказывают форму она моя. Их легко произносить вслух и сравнивать с другими словами, чтобы заметить окончание и запомнить род.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письмо и облако подходят к форме оно моё. Такие слова особенно полезны для тренировки, потому что хорошо показывают связь рода и окончания.
</a:t>
            </a:r>
            <a:endParaRPr lang="en-US" sz="9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вместе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мой, она моя, оно моё — эта короткая формула помогает быстро определить род. Если повторять её с разными словами, правило запоминается легко и без скуки.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помогает согласовывать слова в предложении и писать без ошибок. Благодаря ему речь становится точной, а фразы звучат аккуратно и понятно для слушателя.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подвести итог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есть три рода, и каждый можно проверить по слову-помощнику или по окончанию. Если помнить это правило, говорить и писать станет намного увереннее.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2026-05-21T23:14:03Z</dcterms:created>
  <dcterms:modified xsi:type="dcterms:W3CDTF">2026-05-21T23:14:03Z</dcterms:modified>
</cp:coreProperties>
</file>