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этап онтогенеза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оплодотворения до закладки органов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эмбриональный период так важен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время, когда одна клетка проходит путь к многоклеточному организму. За первые недели формируются основные ткани, ось тела и зачатки органов, а любые нарушения особенно заметны именно тогда.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 образование зиготы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773744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оплодотворение происходит в ампуле маточной трубы, где сперматозоид встречается с яйцеклеткой. С этого момента начинается развитие нового организма, а не просто соединение двух клеток.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773744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встречи гамет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869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первые часы после оплодотворения в клетке формируются мужской и женский пронуклеусы. Они сближаются, подготавливая наследственный материал к объединению и первому делению зиготы.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04869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Пронуклеусы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39307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слиянии гамет снова формируется диплоидный набор — 46 хромосом у человека. Это обеспечивает постоянство наследственной информации и задаёт полный генетический план будущего организма.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2739307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набора хромосом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670432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генетического материала начинается первая митотическая делёжка. Именно она открывает этап дробления, в ходе которого зародыш быстро увеличивает число клеток без заметного роста размеров.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670432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дробления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непрерывный переход от одной стадии к другой в первые дни после оплодотворения.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ранних этапов развития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689" y="1572300"/>
            <a:ext cx="1880059" cy="284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Имплантация бластоцисты в эндометрий
</a:t>
            </a:r>
            <a:endParaRPr lang="en-US" sz="35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350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Имплантация обычно стартует на 6–7-е сутки после оплодотворения. Бластоциста прикрепляется к эндометрию и начинает погружаться в слизистую оболочку матки, устанавливая тесный контакт с организмом матери.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внедрения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41347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внедрения закладываются структуры, из которых позже развиваются хорион и первичная плацента. Эти образования обеспечивают обмен между материнским организмом и зародышем на ранних этапах.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1322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оболочек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903315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имплантации эмбрион получает питание, газообмен и гормональную поддержку. Именно эти условия позволяют ему продолжить развитие и перейти к следующему, более сложному этапу формирования тканей и органов.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03290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развития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Гаструляция и образование зародышевых листков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1076400" y="2131700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гаструляции образуются эктодерма, мезодерма и энтодерма. Эти слои становятся основой всех тканей организма и определяют направление дальнейшей специализации клеток.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76400" y="1800500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слоя эмбриона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33750" y="4256150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Мезодерма даёт начало мышцам, костям, крови и почкам, а энтодерма — эпителию пищеварительной и дыхательной систем. Вместе они обеспечивают развитие опорных, транспортных и внутренних органов.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033750" y="3924950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Мезодерма и энтодерма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555075" y="3193925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эктодермы формируются нервная система и эпидермис кожи. Этот листок связан прежде всего с покровными структурами и органами чувств, которые должны быстро реагировать на внешнюю среду.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55075" y="2862725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Эктодерма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показывает, как ранние процессы быстро сменяются закладкой органов и систем. Особенно насыщенным оказывается последний отрезок эмбрионального периода.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событий приходится на 5–8-ю недели: именно тогда завершается основная закладка органов и систем.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эмбриогенеза по неделям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учебной схеме эмбриогенеза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эмбриология человека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короткий промежуток эмбрион особенно уязвим: ошибка в закрытии нервной трубки может привести к тяжёлым врождённым порокам.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тогда начинается формирование нервной трубки, из которой развиваются головной и спинной мозг.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3–4-я неделя
</a:t>
            </a:r>
            <a:endParaRPr lang="en-US" sz="60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сегментируется тело эмбриона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3–4-й неделе параксиальная мезодерма разделяется на повторяющиеся сегменты — сомиты. Они задают ритм будущему строению тела, помогая сформировать позвоночник, мышцы и участки кожи. Без этой точной сегментации нарушается общий план организма.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Сомиты выстраивают каркас тела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сомит становится источником нескольких структур сразу. Из него развиваются позвонки, скелетные мышцы и часть дермы, поэтому на раннем эмбриональном этапе один небольшой зачаток влияет на строение целой области тела.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сегмента к ткани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71881"/>
            <a:ext cx="4839600" cy="1914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каждый зародышевый листок связан с несколькими системами органов.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листка участвуют в формировании разных систем органов, поэтому гаструляция определяет дальнейший план строения организма.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эмбриология человека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зародышевых листков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 в период 4–8 недель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активная закладка жизненно важных структур: формируются зачатки сердца, нервной системы, печени и кишечной трубки. Эмбрион быстро меняет форму и становится более организованным.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4-я неделя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Завершается основная закладка органов и частей тела. К концу восьмой недели у эмбриона сформирован общий план строения, после чего начинается плодный период.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7–8-я недели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развитие конечностей, лица, почек и внутренних органов. Сердце уже сокращается, обеспечивая первое самостоятельное функционирование одной из ключевых систем.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5–6-я недели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показана относительная чувствительность развития к повреждающим воздействиям на разных этапах, а не точные клинические вероятности.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риск приходится на 3–8-ю недели, когда идёт закладка органов; ранние и более поздние сроки уязвимы заметно меньше.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периоды эмбрионального развития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эмбриологии человека; относительные значения для наглядного сравнения
</a:t>
            </a:r>
            <a:endParaRPr lang="en-US" sz="11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81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как орган связи матери и эмбриона
</a:t>
            </a:r>
            <a:endParaRPr lang="en-US" sz="3681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плаценту способны передаваться отдельные инфекционные агенты и токсические вещества. Поэтому состояние здоровья матери напрямую влияет на безопасность эмбриона и исход беременности.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передачи факторов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частично защищает развивающийся организм, но не является абсолютным барьером. Алкоголь, никотин, некоторые лекарства и вирусы могут проходить через неё и нарушать развитие.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с ограничениями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 синтезирует гормоны, которые помогают сохранять беременность и регулируют её течение. Гормональная функция особенно важна на ранних сроках, когда собственные системы эмбриона ещё не сформированы.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поддержка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обеспечивает поступление кислорода и питательных веществ к эмбриону, а также удаление углекислого газа и продуктов обмена. Благодаря этому создаются условия для непрерывного роста и развития.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механизм действия тератогенов в критические периоды эмбриогенеза.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Тератогенный фактор → врождённый порок развития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аномалии и их причины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врождённых пороков связана с мутациями в отдельных генах. Такие изменения могут нарушать работу белков, участвующих в делении клеток, формировании тканей и правильной сборке органов.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причины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риска включает планирование беременности, раннее наблюдение у врача и отказ от тератогенных воздействий. Важны также питание, приём фолиевой кислоты по рекомендации специалиста и контроль хронических заболеваний.
</a:t>
            </a:r>
            <a:endParaRPr lang="en-US" sz="921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Неблагоприятные факторы среды особенно опасны в критические периоды. Если они действуют в момент закладки органов, повышается риск неправильного формирования сердца, нервной трубки, конечностей и лица.
</a:t>
            </a:r>
            <a:endParaRPr lang="en-US" sz="921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воздействия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числа или структуры хромосом часто отражается на раннем развитии эмбриона. При таких нарушениях могут страдать сразу несколько систем, поскольку сбой затрагивает множество генов одновременно.
</a:t>
            </a:r>
            <a:endParaRPr lang="en-US" sz="921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нарушения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этап занимает лишь первую пятую часть беременности, но именно тогда задаётся основной план строения будущего организма.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эмбриональный период короче, его значение выше для формирования органов; плодный период главным образом обеспечивает рост и созревание.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эмбрионального и плодного периодов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 эмбриология человека: общепринятая периодизация развития
</a:t>
            </a:r>
            <a:endParaRPr lang="en-US" sz="11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26734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47534"/>
            <a:ext cx="468000" cy="374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в эмбриогенезе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пластичность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внутренней клеточной массы бластоцисты способны превращаться в разные типы тканей. Такая пластичность делает ранний эмбрион особенно чувствительным к регуляции и очень быстро меняющимся.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линий клеток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деления и специализации эти клетки дают начало клеткам крови, нервной ткани, эпителия и опорных структур. Тем самым они обеспечивают формирование разных органов из одного зачатка.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стадиях деление таких клеток идёт особенно активно, что позволяет эмбриону быстро увеличивать число клеток. Это необходимо для формирования тканей в очень сжатые сроки.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развития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участвуют не только в росте, но и в согласованной закладке тканей. Их поведение определяется сигналами соседних клеток и строго заданными этапами эмбриогенеза.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сходство раннего развития позвоночных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783050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позвоночных раннее развитие проходит через сходные этапы: дробление, гаструляцию, нейруляцию и сегментацию. Это указывает на общий план построения тела и близость базовых механизмов развития.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83050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стадии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091313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эмбрионов разных видов помогает изучать эволюцию и развитие органов. Такой подход показывает, какие признаки являются общими, а какие возникли позднее и стали видовыми особенностями.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091313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науки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7181" y="3939660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эмбриональных процессов объясняется родством позвоночных животных. Чем раньше сравниваются стадии, тем заметнее общие черты, поскольку фундаментальные программы развития сохраняются в эволюции.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37181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385508"/>
            <a:ext cx="4535700" cy="1087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эмбрионального развития по неделям
</a:t>
            </a:r>
            <a:endParaRPr lang="en-US" sz="3663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поэтапно сменяются основные процессы эмбриогенеза и когда формируется план будущего организма.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8-й неделе завершается наиболее ответственный этап закладки органов; далее преобладают рост и функциональное созревание.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периодизация эмбрионального развития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эмбриональный период задаются общий план строения, формируются ткани и органы, а также закладывается основа будущего здоровья. Поэтому точные сроки развития и защита от тератогенов имеют решающее значение.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эмбриональный этап определяет всю дальнейшую жизнь
</a:t>
            </a:r>
            <a:endParaRPr lang="en-US" sz="348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2026-06-01T20:25:37Z</dcterms:created>
  <dcterms:modified xsi:type="dcterms:W3CDTF">2026-06-01T20:25:37Z</dcterms:modified>
</cp:coreProperties>
</file>