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годы военных испытаний: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роли СССР во Второй мировой войне: борьба, жертвы и наследие.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Великой Отечественной войны: испытание на прочность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Советский Союз внезапно столкнулся с агрессией Германии. Протяжённый фронт стал ареной ожесточённых боёв, с тяжелыми потерями и эвакуацией миллионов людей и заводов.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«Барбаросса»: планы и реальность
</a:t>
            </a:r>
            <a:endParaRPr lang="en-US" sz="286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наступление: молниеносная война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стартовала операция «Барбаросса», преследовавшая цель уничтожения СССР за несколько месяцев. Три группы армий угрожали ключевым городам — Ленинграду, Москве и Киеву.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оборона: неожиданный отпор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командование провело быструю реорганизацию обороны, что затормозило наступление противника. Сопротивление оказалось крепче и организованнее, чем предполагалось немецким руководством.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блицкрига: срыв планов Германии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осени 1941 года темпы немецкого наступления резко снизились. Красная армия, несмотря на первоначальные потери, сумела удержать стратегическую инициативу и подготовиться к контрнаступлению.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начального этапа войны
</a:t>
            </a:r>
            <a:endParaRPr lang="en-US" sz="2995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Москву: удержание столицы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октября 1941 по январь 1942 года советские войска отражали наступление на Москву. Эта битва стала символом национальной стойкости и переломом в обороне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Ленинграда: героизм в блокаде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сентября 1941 по январь 1944 года жители и защитники города пережили многолетнюю блокаду, борясь с голодом, холодом и постоянными атаками немецких войск.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и Смоленская операции: стратегические удары
</a:t>
            </a:r>
            <a:endParaRPr lang="en-US" sz="1251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операции сопровождались ожесточёнными боями и значительными потерями. Они замедлили продвижение врага и создали предпосылки для последующих побед Красной армии.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начинают наступление на Москву, атакуя из разных направлений.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— ноябрь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врага замедляется из-за усиленного сопротивления и осенних распутиц.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5–6 декабря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переходят в контрнаступление, отбрасывая противника на сотни километров.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1942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 успешно завершена, советская столица остается под контролем СССР.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Битвы за Москву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подвиг в блокадном Ленинграде
</a:t>
            </a:r>
            <a:endParaRPr lang="en-US" sz="2885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условия блокады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дня в осаждённом городе испытывали голод, холод и артобстрелы. Погибло более 600 тысяч человек, однако город продолжал функционировать несмотря ни на что.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культура в осаде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Фабрики, школы и театры Ленинграда оставались открытыми. Через «Дорогу жизни» эвакуировали детей, а жители проявляли невероятную стойкость и взаимопомощь.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битва: поворот судьбы войны
</a:t>
            </a:r>
            <a:endParaRPr lang="en-US" sz="2799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6-й армии и последствия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фашистской 6-й армии стала серьёзным ударом для Германии. Это переломное событие укрепило международное положение СССР и переломило ход войны.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сражения и участие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двух миллионов человек участвовали в боях за Сталинград. Огромные потери с обеих сторон и жестокие условия сделали эту битву одной из самых кровопролитных.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и подпольная борьба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организовали массовые диверсии, уничтожая около 60% немецких транспортных эшелонов, что серьёзно нарушало снабжение врага.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проводили разведку, саботаж инфраструктуры и поддерживали связь с регулярными частями Красной армии, что усиливало общий эффект сопротивления.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охватило множество регионов, включая Брянщину и Белоруссию, вовлекая в борьбу представителей разных возрастов и профессий.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Подпольщики и партизаны играли ключевую роль в сохранении морального духа населения и ослаблении позиций оккупационных сил.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мобилизация и участие населения
</a:t>
            </a:r>
            <a:endParaRPr lang="en-US" sz="3085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поддержка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активно участвовали через добровольные взносы, работу на заводах и массовые трудовые акции, что существенно поддерживало фронт и обеспечивало его необходимыми ресурсами.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состав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Красной армии насчитывали более 11 миллионов человек, включая около 800 тысяч женщин. Мобилизация коснулась широких слоев общества — от инженеров до студентов.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и сопротивление жителей Ленинграда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более 1,4 млн жителей с помощью «Дороги жизни» спасла сотни тысяч жизней во время блокады.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голод и обстрелы, жители поддерживали культурную жизнь: работали театры, библиотеки, школы, сохраняя дух города.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«Седьмая симфония» Дмитрия Шостаковича стала символом стойкости и надежды, впервые исполненная в осаждённом городе.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битва: значение и последствия
</a:t>
            </a:r>
            <a:endParaRPr lang="en-US" sz="338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 стала крупнейшим в истории танковым сражением, в ходе которого было задействовано около 6 тысяч боевых машин с обеих сторон. Это столкновение определило ход Великой Отечественной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успешно сорвали немецкую операцию «Цитадель», что позволило перейти к стратегическому наступлению и заложило фундамент для окончательной победы над фашистской Германией.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Сталинградской и Курской битвах коренным образом изменили ход войны, укрепив мораль и изменив баланс сил в пользу СССР.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год, когда Красная армия перешла в стратегическую инициативу после ключевых побед на фронте.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архивные данные Министерства обороны РФ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потерь, экономика и инфраструктура СССР получили сильный урон, требующий масштабной послевоенной реконструкции.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и исследования историков,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и разрушения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потерь и разрушений подтверждает тяжесть испытаний, которые перенёс Советский Союз в годы войны.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на оккупированных территориях
</a:t>
            </a:r>
            <a:endParaRPr lang="en-US" sz="2819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годы войны более миллиона человек участвовали в партизанском движении, организованном на широких территориях от Брянска до Прибалтики. Партизаны активно вели саботаж и разведку.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Диверсии существенно дестабилизировали железнодорожные и коммуникационные линии противника, нарушая снабжение фашистских войск и поддерживая связь с регулярной армией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44964"/>
            <a:ext cx="4133400" cy="19755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помощи СССР по программе ленд-лиза (1941-1945)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ленд-лиза обеспечила СССР критическими ресурсами и техникой, существенно укрепив военный потенциал страны.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стал важной составляющей поддержки, помогая сохранить темп военных производств и снабжения на фронте.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Госархив Российской Федерации, отчёты комиссий 1946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тыла и трудовой подвиг населения
</a:t>
            </a:r>
            <a:endParaRPr lang="en-US" sz="328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Тыл обеспечил эвакуацию свыше 12 миллионов человек и перевёз более 2500 заводов на восточные территории, что позволило сохранить индустриальный потенциал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Производство вооружений выросло значительно: выпуск самолётов вырос на 40%, а танков — почти на 65% к 1944 году по сравнению с 1941-м.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Активное участие женщин, подростков и детей в трудовом подвиге, а также создание госпиталей и сбор средств сыграли ключевую роль в поддержке фронта 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освобождения и победы Красной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Военно-исторический архив, 2023 год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последствия победы СССР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Создание объединённого социалистического блока в Восточной Европе кардинально изменило баланс сил на континенте, расширив советское влияние.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Начало Холодной войны привело к формированию нового многополярного мирового порядка и соперничеству между СССР и западными державами.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Победа ускорила экономическое восстановление СССР и способствовала укреплению партийной системы и идеологических основ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 о Великой Отечественной войне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поддерживается государственными программами, памятниками и музейными экспозициями, а также широкой образовательной деятельностью в школах по всей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проекты, включая музыку, кино и литературу, способствуют сохранению героизма и подвига народа, поддерживая патриотизм и историческое сознание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Победа: наследие и уроки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стала проверкой для СССР, показав единство народа и армии, оставив значительный след в истории и формируя ценности национальной идентичности.
</a:t>
            </a:r>
            <a:endParaRPr lang="en-US" sz="32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2026-05-11T11:43:47Z</dcterms:created>
  <dcterms:modified xsi:type="dcterms:W3CDTF">2026-05-11T11:43:47Z</dcterms:modified>
</cp:coreProperties>
</file>