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страх превращался в диктатуру и ломал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диктатура: история, механизмы и последствия
</a:t>
            </a:r>
            <a:endParaRPr lang="en-US" sz="295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нестабильность, кризисы и разочарование в демократии открыли путь радикалам. Разберём, почему фашизм казался выходом и как он превращался в систему насилия.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фашизм оказался возможен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фашизм и тоталитарная диктатура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опирается на ультранационализм, культ силы и идею единого народа, которому нужен вождь. Права личности объявляются второстепенными, а несогласие — угрозой государству.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Тоталитарная диктатура стремится контролировать не только власть, но и информацию, школу, общественные организации и повседневное поведение. Частная жизнь постепенно подчиняется интересам режима.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и 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режимы держатся на страхе, принуждении и массовой мобилизации. Они обещают порядок и величие, но разрушают свободу, законность и политическую конкуренцию.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фашизма важно не только для истории: оно помогает распознавать признаки радикализации, когда лозунги о спасении страны прикрывают уничтожение прав и насилие.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войны: кризис и страх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оставила разрушенную экономику, миллионы погибших и чувство унижения. В Италии и Германии это усилило запрос на быстрые и жёсткие решения.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Версаля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воспринималась многими как несправедливая. Она стала удобной мишенью для политиков, обещавших восстановить национальную честь и пересмотреть послевоенный порядок.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безработица и социальная неуверенность подрывали доверие к парламентам. Люди всё чаще связывали демократию не с защитой прав, а с бессилием государства.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«сильной руки»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фоне радикалы предлагали простые ответы: враг, дисциплина, лидер. Именно так страх превращался в политическую поддержку авторитарной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захват власти происходил поэтапно: через рост движения, легитимизацию и последующую ликвидацию ограничений.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диктатура закреплялась раньше и быстрее, а в Германии решающим стало сочетание кризиса и легального назначения.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по истории фашизма и нацизма: Италия (1919–1926), Германия (1930–1933).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 Италии и Германии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режим захватывает власть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типичный путь фашистских движений к власти в Италии и Германии.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через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входили в политику через выборы, коалиции и переговоры с элитами. Это создавало видимость законности и помогало представить радикалов как «ответственных» участников власти.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Принуждение и запугивание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рычагов влияния начинались давление, штурмовое насилие и устранение соперников. Оппоненты оказывались под угрозой арестов, нападений и политической изоляции.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плюрализма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Следующим шагом становилось изменение правил: ограничение свобод, контроль над парламентом и запрет реальной конкуренции. Формальные процедуры сохранялись, но демократия фактически исчезала.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Легальный вход и насильственное закрепление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контроль информации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Подчинённая пресса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пресса превращалась в инструмент повторения нужных лозунгов. Независимые издания закрывались или подчинялись, а критика режима вытеснялась из публичного пространства.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позволяло обращаться к миллионам людей одновременно и формировать единый эмоциональный фон. Частые обращения лидеров создавали ощущение близости власти и постоянного присутствия режима.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 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массовые зрелища показывали порядок, силу и единство как норму. Визуальные образы работали сильнее аргументов и делали идеологию привычной и привлекательной.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отсеивала нежелательные факты, а повторение одних и тех же формул создавало ложное впечатление согласия. Информация переставала быть проверкой власти и становилась её опорой.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лидера и идеология подчинения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Непогрешимый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Вождя изображали как человека, которому будто бы известен единственный путь к спасению нации. Личное поклонение заменяло политический анализ и подменяло ответственность общества верой.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марш и салют дисциплинировали поведение и делали подчинение заметным. Символика режима превращала политику в зрелище, где индивидуальность растворялась в массе.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как норма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Инакомыслие объявлялось опасностью для государства, а лояльность — высшей добродетелью. Людей приучали измерять ценность гражданина не правами, а степенью верности режиму.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единство использовалось как оправдание подавления различий, критики и автономии личности. Под лозунгами сплочения скрывалась требовательность к полному послушанию.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подчинения 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диктатуры: от идеологического давления к самоусилению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млн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States Holocaust Memorial Museum, Hitler Youth; Encyclopaedia Britannica, Hitler Youth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были вовлечены в гитлерюгенд к 1939 году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1939 году гитлерюгенд объединял более 8 млн подростков — это показывало, насколько глубоко режим внедрил военную дисциплину в повседневную жизнь.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организации последовательно лишались прав и становились частью единой политической системы.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устранял любые центры самостоятельного влияния и заменял их вертикалью лояльности.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States Holocaust Memorial Museum; Encyclopaedia Britannica, Fascism and Nazi Germany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независимых институтов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
</a:t>
            </a:r>
            <a:endParaRPr lang="en-US" sz="7437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States Holocaust Memorial Museum, Concentration Camps, 1933–1939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политических заключённых прошли через концентрационные лагеря к началу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террора держалась не только на страхе, но и на масштабной сети лагерей: к 1939 году через концентрационные лагеря прошли десятки тысяч политических заключённых.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100%
</a:t>
            </a:r>
            <a:endParaRPr lang="en-US" sz="9084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States Holocaust Memorial Museum, Hitler Youth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немецкой молодёжи оказалось охвачено молодёжными организациями режима к 1939 году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1939 году почти вся немецкая молодёжь была втянута в контролируемые режимом структуры, что облегчало давление на семьи и школы.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954373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 послушание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урок как идеология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история переставала быть поиском причин и последствий. Учебники объясняли прошлое как череду побед нации, а сомнение в таких версиях считалось признаком нелояльности.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1493025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через организацию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 школы подростков строили по команде, учили маршировать и подчиняться. Молодёжные организации превращали досуг в подготовку к службе государству, постепенно вытесняя семейный авторитет и личный выбор.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безработицы сопровождалось ростом государственного контроля: занятость расширялась вместе с принудительной мобилизацией труда и подготовкой к войне.
</a:t>
            </a:r>
            <a:endParaRPr lang="en-US" sz="114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улучшение не означало свободы: режим снижал безработицу ценой милитаризации и подчинения общества.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United States Holocaust Memorial Museum, Nazi Economic Policy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инструмент режима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политика исключения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образа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сначала разделяла общество на «своих» и «чужих», чтобы насилие выглядело защитой. Так политическая борьба превращалась в моральное оправдание преследований.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Антисемитские законы, исключение ромов, инвалидов и оппонентов из общественной жизни делали дискриминацию частью официального порядка, а не временной чрезвычайной мерой.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насилия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Лагеря, аресты и публичные унижения переводили ненависть в административную практику. Чем чаще репрессии повторялись, тем привычнее они казались окружающим.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Обесчеловечивание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Дегуманизация лишала жертв имени и голоса. Когда людей изображают как угрозу, общество легче принимает их изоляцию, изгнание и уничтожение.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 и государств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убийства и депортации разрушали не только жизни отдельных людей, но и целые общины. Исчезали традиции, местная память и привычные формы взаимной поддержки.
</a:t>
            </a:r>
            <a:endParaRPr lang="en-US" sz="1129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травма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проникал в семьи: люди боялись говорить дома, помогать соседям и сохранять прежние связи. Недоверие становилось частью повседневности и передавалось детям.
</a:t>
            </a:r>
            <a:endParaRPr lang="en-US" sz="1129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цена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Концлагеря и принудительный труд ломали тела и судьбы, а выжившие нередко возвращались в мир, который уже не мог восстановить прежнюю нормальность.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режима и война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 фашистские режимы втянули Европу в войну и обрушили собственные государства. Их наследием стали разрушенные города, миллионы погибших и потребность в международной ответственности.
</a:t>
            </a:r>
            <a:endParaRPr lang="en-US" sz="11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показывает, как быстрый политический успех перерос в террор, а затем — в войну и международное осуждение.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фашизма развивается как цепочка: захват власти, закрепление диктатуры, агрессия, катастрофа и последующая правовая оценка.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исторической хронологии по материалам Encyclopaedia Britannica и United States Holocaust Memorial Museum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 последствия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диктатура опасна тем, что делает насилие нормой, а ложь — политическим инструментом. Историческая память, гражданская ответственность и независимые институты помогают не допустить повторения.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предупреждение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2026-07-26T15:25:42Z</dcterms:created>
  <dcterms:modified xsi:type="dcterms:W3CDTF">2026-07-26T15:25:42Z</dcterms:modified>
</cp:coreProperties>
</file>