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4574" y="1896074"/>
            <a:ext cx="5936226" cy="21290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Михайлович Пришвин: писатель, открывший красоту мира
</a:t>
            </a:r>
            <a:pPr algn="l" indent="0" marL="0">
              <a:lnSpc>
                <a:spcPct val="100000"/>
              </a:lnSpc>
              <a:buNone/>
            </a:pPr>
            <a:r>
              <a:rPr lang="en-US" sz="35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совесть и внимательное слово в лирической прозе Пришвина.
</a:t>
            </a:r>
            <a:endParaRPr lang="en-US" sz="3558" dirty="0"/>
          </a:p>
        </p:txBody>
      </p:sp>
      <p:sp>
        <p:nvSpPr>
          <p:cNvPr id="4" name="Text 1"/>
          <p:cNvSpPr txBox="1"/>
          <p:nvPr/>
        </p:nvSpPr>
        <p:spPr>
          <a:xfrm>
            <a:off x="5530646" y="4400550"/>
            <a:ext cx="2899528" cy="1992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и литература переломной эпохи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писал в время исторических потрясений, когда литература искала новые способы говорить о человеке, природе и нравственном выборе.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748620"/>
            <a:ext cx="4486275" cy="219035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Михаила Пришвина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и события, определившие его путь писателя и наблюдателя мира.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биографическим сведениям о М. М. Пришвине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Пришвина тесно связана с дорогой, наблюдением природы и постепенным углублением философского взгляда.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формирование наблюдательности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Елецком уезде дало Пришвину редкое чувство пространства: рядом существовали усадебный уклад, крестьянский труд и широкая среднерусская природа, которую он рано научился видеть внимательно.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Поля, леса, птицы, охота и сельский быт стали для будущего писателя не просто впечатлениями, а школой точного взгляда, памяти на детали и умения замечать скрытый смысл явлений.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детские годы сложилось его уважение к живому миру и понимание человека как части природы, а не её хозяина.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как школа писателя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по северу России, Карелии, Поволжью, Сибири и центральным областям страны дали Пришвину живой материал для очерков, путевых заметок и дневниковых записей о людях труда.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болота, реки, охотничьи тропы и смена сезонов стали для него не только пейзажем, но и способом понять характеры людей, уклад жизни и ритм самой природы.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болота, реки, охотничьи тропы и смена сезонов стали для него не только пейзажем, но и способом понять характеры людей, уклад жизни и ритм самой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 как главная форма внутренней работы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дневниковая проза важна для изучения Пришвина: в ней особенно ясно видно, как из конкретного переживания рождается художественное обобщение.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Дневниковые записи сопровождали Пришвина более полувека и стали его личной творческой лабораторией, где наблюдение, самоанализ и размышление о времени соединялись в единый поток мысли.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дневнике он проверял мгновенное впечатление на смысл, фиксировал языковые находки и соотносил частную деталь с более общим пониманием человека, природы и истории.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742" y="1695597"/>
            <a:ext cx="328913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716464"/>
            <a:ext cx="375600" cy="333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14682"/>
            <a:ext cx="37560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14682"/>
            <a:ext cx="37560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произведениях Пришвина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пространство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 Пришвина не служит фоном: он действует, испытывает человека и раскрывает его отношение к миру через тишину, движение и перемену света.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 болото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болотистые места передают ритм природы, её опасность и красоту; они требуют внимательности, терпения и уважения к особенностям живого пространства.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звери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у писателя обладают характером и достоинством, поэтому наблюдение за ними становится не развлечением, а формой нравственного и эстетического познания.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рядом с природой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Пришвина всегда соотнесён с живым миром: мера его духовной культуры определяется тем, умеет ли он видеть, беречь и не разрушать.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природа: нравственный смысл прозы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показывает, что гармония с природой возможна только при бережном отношении к живому миру, где каждый поступок требует внутренней ответственности и меры.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Охота, труд, повседневные заботы и лесные испытания в его текстах проверяют человека на способность понимать границы допустимого и не переходить их бездумно.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ценна у него не только пользой, но и собственной красотой, уязвимостью и смыслом; поэтому взгляд на неё становится нравственным выбором.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Отсюда вырастает главный вывод его прозы: человек должен не присваивать мир, а участвовать в его жизни с вниманием и добротой.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творчестве Пришвина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часто соединяет наблюдение за миром с внутренним размышлением о человеке, поэтому даже описательные страницы несут философский 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тематике произведений и дневников М. М. Пришвина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связаны с природой, путём и нравственной проверкой; именно они формируют целостный художественный мир писателя.
</a:t>
            </a:r>
            <a:endParaRPr lang="en-US" sz="118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0461" y="1651874"/>
            <a:ext cx="411075" cy="469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881" y="1651915"/>
            <a:ext cx="469800" cy="469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4590" y="1651915"/>
            <a:ext cx="469800" cy="469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96344" y="1677915"/>
            <a:ext cx="469800" cy="417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художественная манера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и точность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умеет говорить немногими словами, но каждое из них точно передаёт наблюдение, чувство и скрытый смысл происходящего.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фразы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звучит почти музыкально: фразы короткие, упругие, легко запоминаются и создают ощущение внутреннего движения мысли.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интонация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естественность делает текст близким читателю, однако простота речи не упрощает смысл, а помогает ему проявиться яснее и глубже.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как образ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Зрительные, слуховые и цветовые детали у Пришвина не украшают текст, а открывают характер места, времени и состояния человека.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«Кладовая солнца» как пример синтеза сказки и реализма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пространство испытания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лес показан точно и узнаваемо: болото, тропы, ягодные места, редкие звуки и приметы погоды создают ощущение живой реальности. Одновременно это почти сказочное пространство, где каждый шаг героев имеет нравственный смысл и проверяет их характер.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Настя и Митраша: спор, который меняет героев
</a:t>
            </a:r>
            <a:pPr algn="l" indent="0" marL="0">
              <a:lnSpc>
                <a:spcPct val="100000"/>
              </a:lnSpc>
              <a:buNone/>
            </a:pPr>
            <a:r>
              <a:rPr lang="en-US" sz="4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 детей раскрывается не в спокойной прогулке, а в споре и разном взгляде на путь. Их ошибки, страх и растерянность становятся частью взросления, потому что Пришвин показывает: в трудной ситуации человек проявляет истинную меру ответственности.
</a:t>
            </a:r>
            <a:endParaRPr lang="en-US" sz="1153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 природе и человеческом выборе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соединяет бытовую конкретность с символикой: корзина с клюквой, охотничья тропа и лесная опасность превращаются в знаки жизненного выбора. Поэтому повесть читается и как увлекательная история, и как размышление о том, чему учит встреча с природой.
</a:t>
            </a:r>
            <a:endParaRPr lang="en-US" sz="11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Нравственное испытание героев в «Кладовой солнца»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повести-сказке: от выхода в лес до нравственного урока взаимопомощи.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двоих детей Пришвин раскрывает становление характера: любознательность, смелость и способность к нравственному выбору проявляются в действии.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героя — Настя и Митраша — показывают, как детство становится школой ответственности и взаимовыручки.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М. Пришвин, повесть-сказка «Кладовая солнца»
</a:t>
            </a:r>
            <a:endParaRPr lang="en-US" sz="3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1876922"/>
            <a:ext cx="4376738" cy="196309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их особенности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Жанровое разнообразие у Пришвина не разъединяет его прозу, а помогает по-разному раскрывать одну главную тему — человека в мире природы.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Пришвина показывают разнообразие жанров при единстве темы живого мира и внутренней правды.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Творческое наследие М. М. Пришвина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и охранительное отношение к миру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постоянно напоминает: каждое растение, зверь и даже незаметный участок леса имеют собственную ценность, которую нельзя сводить только к пользе для человека.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природа требует не покорения, а осторожного сосуществования; человек отвечает за сохранение равновесия, а любое грубое вмешательство получает нравственную оценку.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особенно важен сегодня, потому что учит видеть в экологии не абстрактную тему, а личную ответственность за общее природное наследие.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главных вех жизни Михаила Пришвина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последовательность показывает, как личный опыт, поездки и работа с дневником постепенно превращались в цельную художественную систему.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М. М. Пришвине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Пришвина развивалось непрерывно: от интереса к природе к зрелой философской прозе и исторической памяти.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Пришвина в литературе XX века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продолжает реалистическую традицию, но наполняет её лирическим вниманием к природе и скрытой нравственной проблематике, сближая точность наблюдения с философским смыслом.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творчество естественно сопоставляют с Паустовским и Бианки, однако Пришвин сохраняет особую интонацию тихого размышления, личного дневникового взгляда и внутренней сосредоточенности.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изучении он важен как писатель, который соединяет художественную красоту, знание о мире и гуманистический идеал, развивая экологическое и нравственное мышление.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Пришвин важен сегодня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учит замедляться, замечать подробности и отвечать за свои поступки; эти качества особенно ценны в мире, где внимание человека постоянно рассеивается.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современного читателя Пришвин остаётся актуальным ещё и потому, что его тексты формируют уважение к живому, бережное отношение к природе и честность перед собой.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современного читателя Пришвин остаётся актуальным ещё и потому, что его тексты формируют уважение к живому, бережное отношение к природе и честность перед собой.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Цитатная и смысловая доминанта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смысловой центр Пришвина — наблюдение: он показывает, что увидеть мир по-настоящему можно только внимательным, терпеливым и доброжелательным взглядом.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центр — ответственность: природа в его прозе не терпит равнодушия, а человек раскрывается через то, как он обращается с живым и хрупким.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центр — нравственная память: у Пришвина важны опыт, труд и внутренний след событий, которые делают человека глубже и мудрее.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Четвёртый центр — ощущение чуда: красота мира становится доступной тому, кто умеет уважать его меру и не разрушать его целостность.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361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87875" y="1051425"/>
            <a:ext cx="5549400" cy="30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Пришвин: писатель, который учит видеть мир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остаётся современным, потому что соединяет точность наблюдения, лирическую глубину и нравственную ответственность. Его проза помогает школьнику научиться видеть в природе не фон, а источник мысли, чувства и совести.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2026-05-23T21:00:52Z</dcterms:created>
  <dcterms:modified xsi:type="dcterms:W3CDTF">2026-05-23T21:00:52Z</dcterms:modified>
</cp:coreProperties>
</file>