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7 классе: фигуры, углы и 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фигуры, углы и чертежи — основа всей геометрии.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фигуры через их свойства: длину, углы и расположение. В 7 классе всё начинается с простых понятий, потому что именно они нужны для чертежей, измерений и доказательств.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понятия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положение на плоскости и не имеет ни длины, ни ширины. Именно с неё начинают любой чертёж, потому что она задаёт точное место для построения других объектов.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толщины и продолжается бесконечно в обе стороны. На рисунке её обычно изображают как линию, которая помогает задавать направление и связывать точки между собой.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прямой, ограниченная двумя точками. У него есть длина, которую можно измерить в миллиметрах, сантиметрах или метрах, поэтому отрезок удобно использовать в задачах на измерение.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начало, но не имеет конца: он идёт в одном направлении бесконечно. Такой объект часто нужен, когда важно показать направление движения, построения или отсчёта на чертеже.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точка, прямая, отрезок и луч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обозначают маленькой меткой, чтобы показать точное место на плоскости. Обычно рядом ставят букву, например A, чтобы легко отличать её от других точек.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изображают как линию со стрелками на концах. Такие стрелки напоминают, что прямая не ограничена и продолжается дальше в обе стороны.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в одном направлении, поэтому на рисунке у него есть начальная точка и стрелка в конце. Его можно обозначить, например, AC.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видно как линию с двумя концами. Его удобно обозначать двумя буквами, например AB, чтобы сразу понять, какие точки ограничивают эту часть прямой.
</a:t>
            </a:r>
            <a:endParaRPr lang="en-US" sz="11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базовых геометрических объектов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основные фигуры и как их обозначают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объектов — не только в названии, но и в их свойствах: ограниченности, направлении и возможности измерения длины.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геометрический чертёж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выполнении чертежа и проверке условия задачи.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на чертежах по геометрии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обычно сочетают несколько объектов сразу, поэтому важно уметь быстро читать их взаимное расположение.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встречаются углы и отрезки, значит, именно на них стоит обращать особое внимание при тренировке.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геометрии для 7 класса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его элементы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Величина в градусах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 показывает, насколько широко раскрыты его стороны, и измеряется в градусах. Чем больше число градусов, тем шире угол по сравнению с другими.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Как образуется угол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возникает, когда из одной точки выходят два луча. Эта общая точка задаёт форму угла и делает его отдельной геометрической фигурой на чертеже.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Вершина и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называется вершиной угла, а лучи — его сторонами. По положению вершины и направлению сторон легко понять, как расположен угол и как его изображать.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Обозначение угла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обозначают тремя буквами, например ∠ABC. В такой записи средняя буква показывает вершину, а остальные помогают точно указать, какие лучи образуют угол.
</a:t>
            </a:r>
            <a:endParaRPr lang="en-US" sz="10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вершину угла и выбрать транспортир подходящего размера. Чертёж должен быть аккуратным, иначе измерение получится неточным.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Совмещение центра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транспортира совмещают с вершиной угла, чтобы прибор был расположен правильно. Это помогает измерять именно нужный угол, а не соседний.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Выравнивание стороны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сторону угла совмещают с нулевой отметкой транспортира. Затем смотрят, какая шкала начинается от нуля и проходит через вторую сторону угла.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Считывание результата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совмещения читают число градусов на нужной шкале. Так получают величину угла и проверяют, соответствует ли она условию задачи.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 транспортиром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градусные меры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величине отличать основные виды углов и узнавать их в 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угла определяется его градусной мерой: чем больше значение, тем шире угол, а развёрнутый угол соответствует прямой линии.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часто проще всего заметить в обычных предметах с ровными краями. У тетради, книги или окна он выглядит как аккуратный «уголок», по которому удобно проверять, ровно ли пересекаются линии. Это хороший ориентир для первых чертежей.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который легко узнать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линии образуют прямой угол, значит, они перпендикулярны. Поэтому прямой угол часто используют как образец в черчении и на уроках геометрии. Его можно увидеть в дверной раме, плитке или в угольнике.
</a:t>
            </a:r>
            <a:endParaRPr lang="en-US" sz="966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 проверки линий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такие углы встречаются очень часто, хотя мы не всегда замечаем их сразу. Стоит присмотреться к рамке окна, переплёту книги или листу бумаги, и прямой угол станет наглядным примером геометрии в реальных предметах.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 окружающих предметах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встречаются в примерах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углами хорошо видна уже по числам: чем больше градусная мера, тем шире раскрыт угол.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виды углов удобно различать по градусной мере, а развёрнутый угол является самым большим из представленных.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значения углов приведены по условию задания.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быстро находить неизвестный угол без построений и измерений. Если один из смежных углов известен, второй можно сразу вычислить.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суммой обладают смежные углы.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свойство смежных углов.
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неизвестного угла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свойствах смежных и вертикальных углов, изучаемых в 7 классе.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444" y="1845684"/>
            <a:ext cx="339413" cy="387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и параллельные прямые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729625" y="2379385"/>
            <a:ext cx="36747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пересекаются под прямым углом, поэтому их легко узнать на чертеже. Это свойство особенно важно в построениях, где требуется точность и аккуратное расположение линий.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712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856975" y="2379384"/>
            <a:ext cx="36747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пересекаются. Их часто показывают на листе тетради, в линейках, узорах и планах, где нужно сохранить одинаковое направление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прямых и углов в коротких примерах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ситуацию на чертеже с нужным геометрическим свойством и сделать вывод без лишних измерений.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ситуацией и свойством позволяет решать задачи быстрее: достаточно распознать тип углов или прямых, чтобы сразу получить нужный результат.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 важная геометрическая фигура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он состоит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образован тремя сторонами, тремя углами и тремя вершинами. Это одна из самых простых, но очень важных фигур, с которой начинают многие построения и доказательства.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обозначают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треугольник называют по вершинам, например △ABC. Такое обозначение удобно, потому что сразу понятно, какие точки соединены между собой и о какой фигуре идёт речь.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 сторонам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особенно важно различать равносторонний, равнобедренный и разносторонний треугольники. Их различают по тому, сколько сторон равны между собой, и это помогает быстрее читать чертежи.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часто используют в строительстве, дорожных знаках и схемах, потому что он сохраняет устойчивую форму. Поэтому эта фигура важна не только в учебнике, но и в реальной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треугольника определяется равенством или различием его сторон, а не размером самой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выделяется осью симметрии, а все три вида удобно различать по признакам сторон.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классификация треугольников по сторонам.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геометрических чертежах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942262" y="1662575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фигурах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луч путают с отрезком, потому что оба изображаются линией. Разница в том, что у луча есть начало и одно направление, а у отрезка — два конца.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942269" y="2460037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вершина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записи угла неправильно выбирают среднюю букву или отмечают вершину не в той точке. Из-за этого обозначение становится неточным и может запутать при решении.
</a:t>
            </a:r>
            <a:endParaRPr lang="en-US" sz="773" dirty="0"/>
          </a:p>
        </p:txBody>
      </p:sp>
      <p:sp>
        <p:nvSpPr>
          <p:cNvPr id="12" name="Text 4"/>
          <p:cNvSpPr txBox="1"/>
          <p:nvPr/>
        </p:nvSpPr>
        <p:spPr>
          <a:xfrm>
            <a:off x="942264" y="3257498"/>
            <a:ext cx="34926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 транспортиром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важно смотреть на правильную шкалу и начинать отсчёт от нуля. Если этого не сделать, результат получится неверным даже при аккуратном чертеже.
</a:t>
            </a:r>
            <a:endParaRPr lang="en-US" sz="843" dirty="0"/>
          </a:p>
        </p:txBody>
      </p:sp>
      <p:sp>
        <p:nvSpPr>
          <p:cNvPr id="13" name="Text 5"/>
          <p:cNvSpPr txBox="1"/>
          <p:nvPr/>
        </p:nvSpPr>
        <p:spPr>
          <a:xfrm>
            <a:off x="4697037" y="2074213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свойств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 легко перепутать, если не обратить внимание на их расположение. Нужно помнить: у смежных углов сумма 180°, а вертикальные равны.
</a:t>
            </a:r>
            <a:endParaRPr lang="en-US" sz="849" dirty="0"/>
          </a:p>
        </p:txBody>
      </p:sp>
      <p:sp>
        <p:nvSpPr>
          <p:cNvPr id="14" name="Text 6"/>
          <p:cNvSpPr txBox="1"/>
          <p:nvPr/>
        </p:nvSpPr>
        <p:spPr>
          <a:xfrm>
            <a:off x="4697037" y="2897488"/>
            <a:ext cx="34926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Неаккуратный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кривые линии и неточные отметки мешают увидеть свойства фигур. Аккуратность нужна не для красоты, а для того, чтобы решение можно было проверить.
</a:t>
            </a:r>
            <a:endParaRPr lang="en-US" sz="8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становится понятной, когда термины точны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отрезок, луч и угол создают основу геометрического языка. Когда к ним добавляются измерение углов, свойства прямых и треугольников, задачи становятся яснее и решаются увереннее.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2026-05-29T03:16:28Z</dcterms:created>
  <dcterms:modified xsi:type="dcterms:W3CDTF">2026-05-29T03:16:28Z</dcterms:modified>
</cp:coreProperties>
</file>