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Participle forms -ed и -ing в английском: как меняется значение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форма меняет смысл: чувство, процесс и качество.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-ed и -ing важны в школьном английском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окончания часто встречаются в текстах, диалогах и заданиях. Они помогают точно описывать действия, состояния и признаки, а пары bored–boring, interested–interesting, excited–exciting и tired–tiring особенно важны в 9 классе.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38" y="2087925"/>
            <a:ext cx="375375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причастия в английском языке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participle обычно образуется с помощью окончания -ing: playing, reading, swimming. Эта форма помогает передавать действие в процессе и часто встречается в длительных временах.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 у правильных глаголов обычно совпадает с формой прошедшего времени: finished, opened, visited. Она нужна для Perfect-времен и страдательного залога.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-ed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могут описывать признаки и впечатления: a boring film, a bored student. В таких случаях окончание показывает, что именно вызывает чувство и кто его испытывает.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64041"/>
            <a:ext cx="4839600" cy="1530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может описывать либо чувство, либо его источник.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-ed показывает реакцию человека, а -ing — то, что вызывает эту реакцию или обозначает процесс.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форм -ed и -ing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формы -ed и -ing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начальную форму глагола. Для правильных глаголов основа остаётся узнаваемой, а затем к ней добавляется нужное окончание, чтобы получить новую форму.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основу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немую e, она обычно исчезает перед -ing: make → making, write → writing. Это помогает писать формы без ошибок и быстрее узнавать их в тексте.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написание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к глаголу прибавляется -ed для прошедшей формы: work → worked, help → helped. Для формы процесса добавляется -ing: work → working, help → helping.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-ed или -ing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формы зависит от грамматики и смысла в предложении.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образование нужной формы
</a:t>
            </a:r>
            <a:endParaRPr lang="en-US" sz="3292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форма -ed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-ed часто показывает завершённое действие: watched, played, visited, cleaned. Такая форма помогает понять, что событие уже произошло и результат важен для смысла предложения.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 -ed описывает человека или животное: tired, bored, shocked, interested. После глагола-связки эта форма показывает, кто испытывает эмоцию, а не что её вызывает.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или состояние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-ed используется в страдательном залоге: was invited, were built, was chosen. Здесь внимание сосредоточено не на том, кто действует, а на том, что было сделано.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форма -ing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 показывает действие, которое происходит сейчас или продолжалось в момент речи: is reading, are swimming, was talking. Она помогает передать процесс, а не только результат.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 -ing обозначает то, что вызывает эмоцию: interesting, boring, exciting, tiring, surprising. Обычно так описывают фильм, урок, книгу, поездку или событие.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впечатления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bored student — «скучающий ученик», boring lesson — «скучный урок». Окончание сразу подсказывает, кто чувствует состояние и что именно его вызывает.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значении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 одинаковой основой удобно делить на две смысловые группы: человек и источник эмоции. Это помогает быстро выбирать правильное окончание в предложении.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примеров в обеих группах одинаково, но роль слова в предложении меняется: -ed связано с переживанием, -ing — с причиной.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пары: кто чувствует и что вызывает чувство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четыре ключевые пары помогают быстрее запомнить разницу между чувством и его причиной: bored–boring, interested–interesting, excited–exciting, surprised–surprising.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особенно часто встречаются в школьных заданиях и повседневной речи.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путать bored и boring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контрольной ученик выглядит уставшим и скучающим: он сам испытывает чувство скуки. В таком случае подходит bored. Это слово описывает человека, его состояние и реакцию на происходящее вокруг, а не саму ситуацию.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после длинного теста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может казаться boring, если оно долгое, однообразное и не вызывает интереса. Здесь слово характеризует причину чувства: именно задание делает урок или вечер скучным. Поэтому важен не человек, а объект, который влияет на его настроение.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Скучный домашний проект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participle: правильные и неправильные глаголы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образуется past participle у разных типов глаголов и как он работает в предложении.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past participle обычно совпадает с формой на -ed, а неправильные формы нужно запоминать отдельно.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71967"/>
            <a:ext cx="563700" cy="5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931" y="1744250"/>
            <a:ext cx="486937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заканчивается на немую e, она обычно не сохраняется перед -ing: make → making, write → writing. Перед -ed форма чаще остаётся без изменений.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e исчезает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словах с кратким ударным слогом конечная согласная часто удваивается: stop → stopping, run → running, plan → planned. Это помогает сохранить произношение.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y стоит согласная, то перед -ed y меняется на i: study → studied, try → tried. Это правило особенно важно для аккуратного письма в контрольных работах.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y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орфографические изменения при добавлении -ed и -ing
</a:t>
            </a:r>
            <a:endParaRPr lang="en-US" sz="36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зависит от времени действия, грамматической конструкции и значения слова в контексте.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 в предложении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типичное распределение по грамматическим разделам школьного курса. Она помогает увидеть, где каждая форма встречается естественнее.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 сильнее связано с Continuous, а -ed — с Perfect и страдательным залогом; в роли прилагательных обе формы активно используются.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формы -ed и -ing встречаются чаще всего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грамматики английского языка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 примерах из школьного английского
</a:t>
            </a:r>
            <a:endParaRPr lang="en-US" sz="3500" dirty="0"/>
          </a:p>
        </p:txBody>
      </p:sp>
      <p:sp>
        <p:nvSpPr>
          <p:cNvPr id="8" name="Text 2"/>
          <p:cNvSpPr txBox="1"/>
          <p:nvPr/>
        </p:nvSpPr>
        <p:spPr>
          <a:xfrm>
            <a:off x="56400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film is exciting слово exciting описывает фильм, то есть источник впечатления. Если речь идёт о человеке, который чувствует эмоцию, нужна форма excited.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400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чувство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5795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felt excited after the trip — здесь форма excited показывает состояние девочки. Она сама переживает эмоцию, поэтому -ed относится к человеку, а не к поездке.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45795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испытывает эмоцию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6336575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were invited to the party yesterday — пример страдательного залога. Форма invited показывает, что действие уже совершено, поэтому используется -ed у правильного глагола.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36575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подсказки для запоминания разницы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карточки — ученик с подписью bored или tired. На другой — фильм, дорога или урок с подписью boring и tiring. Такая пара сразу показывает, кто испытывает чувство, а что его вызывает.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«кто чувствует?»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факт или поездка могут быть interesting, а сам ученик — interested. Если рядом поставить одинаковые картинки с разными подписями, легче запомнить, что -ed связано с человеком, а -ing — с объектом или событием.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«что интересно?»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064402"/>
            <a:ext cx="4839600" cy="17294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типичные ошибки и исправления. Важно не только окончание, но и то, кого или что оно описывает в предложении.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форма описывает не того участника: человек получает -ed, а предмет, событие или занятие — -ing.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упражнения по теме -ed / -ing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правильные варианты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самопроверки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значение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«какой?», проверь, описывает ли оно предмет, событие или человека. Это помогает понять, нужна ли форма прилагательного, а не часть глагольного времени.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время действия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происходит сейчас или длится в момент речи, чаще нужна форма -ing. Она особенно часто встречается в Continuous и показывает процесс, а не результат.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источник эмоции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описывает чувство, спроси себя: кто его испытывает и что его вызывает. Человек обычно получает -ed, а причина или объект — -ing.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Отличай завершённость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правильного глагола речь идёт о уже завершённом действии, обычно подходит -ed. Это особенно важно в форме past participle и в страдательном залоге.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-ed и -ing помогают точно показать чувство, процесс и результат. Если помнить, кто испытывает эмоцию и что её вызывает, ошибки становятся гораздо реже.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окончания -ed и -ing делают английскую речь точнее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2026-05-31T10:42:58Z</dcterms:created>
  <dcterms:modified xsi:type="dcterms:W3CDTF">2026-05-31T10:42:58Z</dcterms:modified>
</cp:coreProperties>
</file>