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Technology, gadgets, English: talking about everyday devices in class.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любимые гаджеты подростков: тема для урока английского языка в 7 классе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в жизни семиклассников и на уроке английского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используют устройства каждый день: для общения, развлечений, учёбы и быстрых поисков информации. Эта тема помогает отработать лексику, сравнения и короткие высказывания о предпочтениях.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как главный гаджет: лексика и повседневное использование
</a:t>
            </a:r>
            <a:endParaRPr lang="en-US" sz="2147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обмен сообщениями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нужен для calls и messages, поэтому подростки используют его почти постоянно. Он помогает быстро связаться с друзьями, родителями и одноклассниками, не привязываясь к одному месту.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видео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smartphone школьники делают photos and videos, слушают music и смотрят короткие ролики. Для описания пригодятся слова camera, screen, app и battery, которые часто встречаются в теме technology.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поиск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удобен для internet search, чтения заданий и учебных приложений. Он совмещает развлечения и школьные задачи, поэтому остаётся самым универсальным устройством для подростка.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назвать по-английски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гаджета полезно использовать слова charger, case и screen, а также простые глаголы use, open, take, listen и send. Это делает ответ на английском точным и понятным.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гаджеты подростки выбирают чаще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устройства для связи и повседневного использования занимают наибольшую долю среди подростков.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универсальнее гаджет, тем выше его популярность; узкоспециализированные устройства выбирают реже.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схематическая визуализация для урока английского языка, 2025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выбирают именно эти гаджеты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выбирают устройства, которые легко носить с собой и быстро использовать. Для них важны light, fast и useful гаджеты, которые подходят для школы, дороги и общения.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 к контенту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ценят возможность сразу открыть messages, social media, music или games. Гаджет становится удобным способом быть always connected и не терять связь с друзьями и новостями.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значимы cost, цвет, дизайн и бренд. Если устройство выглядит cool и modern, его чаще замечают, а рекомендации друзей дополнительно влияют на выбор.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Автономность и надёжность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 battery life и качество работы в течение дня. Подросткам нравятся устройства, которые не нужно часто заряжать и которые выглядят practical и reliable.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естественно на 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удобно использовать слова popular, expensive и comfortable, а также сравнивать гаджеты: cheaper, better, more useful. Так ответы становятся богаче и точнее.
</a:t>
            </a:r>
            <a:endParaRPr lang="en-US" sz="8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гаджетов для семиклассников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какую роль выполняет каждый гаджет в повседневной жизни школьника.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устройства есть своя сильная сторона, но смартфон чаще всего остаётся самым универсальным.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Technology для 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гаджет используется в течение дня семиклассника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типичным повседневным действиям школьника и связанной с ними лексике.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 учеба на уроках английского языка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Планшет, смартфон и ноутбук помогают быстро находить новые слова, проверять значение и слушать правильное произношение. Это удобно при изучении лексики по теме technology.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гаджетов ученики слушают диалоги, короткие тексты и задания на понимание речи. Такой формат особенно полезен для тренировки listening в 7 классе.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учебные сайты и приложения школьники выполняют короткие тесты, повторяют слова и сразу видят результат. Это помогает работать быстрее и проверять себя без лишней подготовки.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 app, calendar, scanner и cloud storage помогают хранить задания, сохранять файлы и организовывать учебу. Такие функции делают гаджет удобным инструментом для schoolwork.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Wireless headphones: listening, music and speaking practice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и 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Wireless headphones popular because they are small, comfortable and easy to carry. Их можно положить в сумку или карман и использовать дома, в транспорте или на улице.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подходят для music, podcasts, games, videos и online lessons. Они помогают сосредоточиться на звуке и не отвлекаться на посторонние шумы вокруг.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устройства полезны слова sound, volume, charging case, noise reduction, fit и battery. Эти слова часто встречаются в разговорах о гаджетах и прослушивании.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изучении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особенно полезны, когда нужно слушать английскую речь, повторять фразы и тренировать pronunciation. Они создают более спокойные условия для listening practice.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уходит экранное время подростков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уходит на общение и развлечения, а учебные приложения занимают меньшую долю.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чаще связано с entertainment и communication, но school apps тоже остаются заметной частью дня.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схематическая визуализация для урока английского языка, 2025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устройства и мобильные игры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включают смартфон или игровую консоль, чтобы расслабиться после уроков. На этом этапе важны короткие игры с понятными правилами и быстрым входом в процесс.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single-player и multiplayer games с яркой графикой, уровнями и простыми заданиями. Для общения с друзьями особенно подходят игры, где нужен team work.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появляются слова level, score, winner и controller. Подростки сравнивают результаты, обсуждают победы и участвуют в онлайн-состязаниях.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устройство становится частью дружеского общения: школьники договариваются о совместной игре, обсуждают стратегию и продолжают разговор уже вне уроков.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любимых гаджетов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гаджет полезен по-своему, но у каждого есть ограничения. Это помогает говорить о выборе устройства более точно.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планшет наиболее универсальны, но для учебы, спорта и музыки часто удобнее специальные устройства с одной сильной функцией.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technology для 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 разумное использование гаджетов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важно использовать strong passwords, менять их при необходимости и не передавать личные данные посторонним. Privacy settings помогают ограничить доступ к профилю и фотографиям.
</a:t>
            </a:r>
            <a:endParaRPr lang="en-US" sz="1023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сети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carefully sharing photos и включать location control только там, где это действительно нужно. Чем меньше лишней информации в открытом доступе, тем безопаснее цифровое общение.
</a:t>
            </a:r>
            <a:endParaRPr lang="en-US" sz="1048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глаз и спины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 с экраном требует перерывов, правильной осанки и удобного расстояния до устройства. Такие habits помогают уменьшить усталость и сохранить здоровье.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 сон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громкость в наушниках защищает слух, а экран перед сном лучше ограничивать. Это помогает быстрее отдыхать и не нарушать режим дня.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часто используются слова safe, private, careful, healthy, rule и habit. Они помогают говорить не только о гаджетах, но и о грамотном поведении пользователя.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гаджет для школьника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сначала определяем цель, затем сопоставляем функции, стоимость и удобство использования.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Smartwatch and sport: technology for active teens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тренировкой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физкультуры подросток надевает smartwatch и включает sports mode. Часы показывают шаги, timer и alarm, поэтому удобно следить за движением и не забывать о расписании.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пробежке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пробежки на экране появляются heart rate и notifications. Устройство помогает понять, насколько активно идет тренировка, и делает занятия более интересными для школьника.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спортивной секции часы показывают результаты и напоминают о следующем деле. Для подростков это useful, light and modern gadget, который подходит и для спорта, и для 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популярность гаджета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оценивают устройства не только по характеристикам, но и по тому, как они выглядят и кто их советует.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факторы — дизайн и мнение друзей; цена и функции тоже важны, но решают не всегда.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предпочтений подростков по теме technology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 общение на английском языке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помогают подросткам быстро отправлять messages, voice notes и photos. Это удобный способ обсуждать домашнее задание, планы на выходные и школьные события.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 и чаты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 делают общение более живым, а групповые чаты помогают не терять связь с друзьями. На уроке можно тренировать короткие ответы и вопросы about free time.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выражения I like, I prefer, I often use и My favourite gadget is… Они помогают говорить о привычках и любимых устройствах без сложных конструкций.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тема хорошо подходит для парной работы: один ученик спрашивает о гаджете, другой отвечает о своем выборе. Это развивает уверенность и делает речь более естественной.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гаджет лучше подходит для разных задач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один и тот же гаджет не подходит для всего. Выбор зависит от задачи и ситуации.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лучше смартфон, а для конкретных задач удобнее специализированные устройства: часы, наушники или планшет.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гаджетов из учебной темы technology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63" y="1660675"/>
            <a:ext cx="146025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1563" y="3875224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8925" y="1215255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3196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88675" y="2593116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английская лексика по теме technology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устройств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device, gadget, screen, app, battery, charger, headphones, smartwatch и tablet нужны, чтобы точно называть предметы и их части. Они часто встречаются в описаниях и заданиях по теме.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слов и выражений полезен для коротких диалогов, описаний и мини-презентаций. Он помогает говорить по-английски точнее и увереннее на уроке.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гаджетом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turn on, turn off, charge the phone, listen to music, send messages и do homework online помогают строить простые, но полезные предложения о повседневном использовании.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предпочтения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useful, popular, expensive, comfortable и modern помогают сравнивать устройства по качеству и удобству. С ними легче объяснить, почему один гаджет нравится больше другого.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естественно использовать bigger, more useful, cheaper, better и more comfortable. Такие формы нужны, когда школьники сравнивают гаджеты и объясняют свой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выбирают гаджеты для общения, учебы и отдыха, а на уроке английского учатся описывать их, сравнивать и объяснять свои предпочтения простыми, точными словами.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2026-05-30T21:04:34Z</dcterms:created>
  <dcterms:modified xsi:type="dcterms:W3CDTF">2026-05-30T21:04:34Z</dcterms:modified>
</cp:coreProperties>
</file>