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политической карты мира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делит пространство: государства, границы, статус территорий.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карта мира меняется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не бывает статичной: войны, деколонизация, распад империй и объединение стран постоянно меняют число государств, их границы и международный статус территорий.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 главный объект политической карты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существует там, где есть территория, население и суверенная власть. Эти признаки позволяют отличить его от любых других политических образований и понять, почему именно оно составляет основу карты мира.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политической географии важны не только сами признаки государства, но и границы, столица, органы власти и символика. Они показывают, как организовано управление и где сосредоточен политический центр страны.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государства формируют каркас политического деления планеты. Их размеры, количество и взаимное расположение определяют общую структуру политической карты и различия между регионами мира.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суверенитетом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признаётся власть государства над территорией, тем устойчивее его положение на карте. Поэтому политическая география всегда связана с вопросами независимости, признания и международных отношений.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политической карты мира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включает не только государства, но и территории с разным статусом.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описывает не только независимые страны, но и территории с различным политико-правовым положением.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государств в новейшее время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ускорился после Второй мировой войны, когда на политической карте появились десятки новых независимых стран.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 характеризуются устойчивым увеличением числа государств и усложнением политической карты.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истории политической карты мира; современный этап — 193 государства-члена ООН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 важнейший элемент политической карты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Сухопутные, морские, воздушные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проходят по суше, морю или воздушному пространству. Они определяют, где заканчивается территория одного государства и начинается сфера действия другого, поэтому напрямую связаны с суверенитетом.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происхождению границы бывают историческими, природными, геометрическими и этническими. Их форма зависит от условий освоения территории, договоров между государствами и особенностей расселения населения.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не только обозначает линию на карте, но и фиксирует правовой предел власти государства. Поэтому любые изменения границ обычно затрагивают безопасность, ресурсы и международные отношения.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особенно заметны районы, где границы оспариваются или не признаны всеми сторонами. Такие территории показывают, что география и политика здесь тесно переплетены.
</a:t>
            </a:r>
            <a:endParaRPr lang="en-US" sz="8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территории к окончательному статусу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этапы изменения политико-правового положения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и территориальное устройство государств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монархии верховная власть обычно связана с наследственным главой государства. Такая форма правления по-разному сочетается с современными институтами, но всегда отражает особую традицию передачи власти.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 высшие органы власти формируются через выборы или иные представительные процедуры. Это подчёркивает роль граждан и институтов, а не наследственного статуса, в организации политической системы.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территория управляется как единое целое, а регионы обладают ограниченной самостоятельностью. Такая модель чаще обеспечивает более централизованное принятие решений.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федерации части государства имеют собственные полномочия и органы власти. Это удобно для крупных и сложных стран, где требуется сочетать единство государства с учётом региональных различий.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государств и его виды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географического положения влияет на транспортные связи, доступ к рынкам и стратегические возможности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 транспорт, торговлю, безопасность и внешнеэкономические связи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по материкам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государств зависит не только от площади материка, но и от исторической колонизации и распада крупных империй.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политическая дробность характерна для Азии и Африки, а наименьшая — для Океании.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карте мира; данные для учебной диаграммы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 и их особенности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территории не обладают полным суверенитетом: их внешняя политика, оборона или важные решения частично контролируются другим государством. Поэтому они не равны независимым странам по статусу.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статуса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заморские владения, автономные территории и особые административные единицы. Каждая из этих форм задаёт собственный уровень прав, обязанностей и внутреннего самоуправления.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зависимый статус связан с колониальным прошлым, удалённостью от метрополии или сохранением прежних политических связей. Это объясняет, почему такие территории нередко находятся далеко от государства-покровителя.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мира зависимые территории занимают промежуточное место между полной независимостью и прямым подчинением. Их положение показывает, что государственность может быть неодинаковой по степени самостоятельности.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и частично признанные государства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Косово, Тайвань, Северный Кипр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часто приводят, когда говорят о частичном признании. В одних случаях расширяются торговые и дипломатические связи, в других — сохраняются ограничения на участие в международных организациях. Карта здесь становится не только географическим, но и политико-правовым документом.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 карте, но не в 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политические образования имеют население, территорию и органы власти, однако не получают полного признания со стороны всех стран мира. На практике они могут управлять своей территорией, но остаются спорными в международных отношениях. Именно поэтому их положение часто отображается на картах по-разному.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признание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Фактический контроль над территорией ещё не гарантирует полного международного статуса. Признание влияет на возможность заключать договоры, открывать представительства и участвовать в глобальных институтах. Поэтому граница между «существует» и «признано» в политике далеко не всегда совпадает.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изменений политической карты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политическую карту сильнее всего влияют события, меняющие государственный суверенитет и границы. Особенно заметны процессы XX века, связанные с деколонизацией и распадом крупных политических систем.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крупнейшие изменения вызывают не случайные события, а масштабные исторические переломы и международные решения.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истории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как центры политического пространства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парламент, правительство, резиденция главы государства и ключевые министерства. Это делает её основным местом принятия решений и символом государственной власти.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столице обычно размещаются посольства, международные представительства и важные переговорные площадки. Поэтому она выполняет не только внутреннюю, но и внешнеполитическую функцию.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крупнейший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не всегда совпадает с крупнейшим экономическим центром страны. Такое разделение бывает связано с историей, необходимостью нейтрального выбора места или стремлением сбалансировать развитие территории.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особого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Вашингтон, Канберра и Бразилиа были созданы или выбраны как специальные столицы. Их расположение подчёркивает, что политический центр государства может быть отделён от делового ядра.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международное признание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политическое образование проходит путь от заявления о независимости до полного, частичного признания или его отсутствия.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мира по площади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страны мира сосредоточены на нескольких материках и обладают очень разными природными условиями.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образуют основу пространственной структуры материков и часто включают разные природные зоны, ресурсы и транспортные направления.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географические справочники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и международные организации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как универсальная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объединяет 193 государства-члена и служит главным форумом для обсуждения безопасности, сотрудничества и урегулирования конфликтов между странами.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международной организации подтверждает, что государство признано как субъект международного права. Это усиливает его участие в мировой политике и переговорах.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АСЕАН и Африканский союз показывают, что государства объединяются не только по границам, но и по общим интересам, экономике и безопасности.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включает не только линии границ, но и систему связей между странами. Именно организации превращают разрозненные государства в устойчивую международную среду.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государственных границ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границы зависит не только от рельефа, но и от политической воли соседних стран. Сильнее всего её укрепляют признанные договоры и длительная практика соблюдения.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прочными становятся границы, поддержанные соглашениями и устойчивыми отношениями между государствами; конфликтные районы, наоборот, остаются наиболее уязвимыми.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в цифровую эпоху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и навигационные сервисы позволяют оперативно менять сведения о границах, названиях государств и статусе территорий. Это делает политическую карту более актуальной, чем печатные атласы.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версии отображения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районы нередко показываются по-разному в разных источниках. Поэтому при работе с цифровыми картами важно сравнивать данные и учитывать, кто является их составителем.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 и 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появляются после референдумов, соглашений, административных реформ и вооружённых конфликтов. В цифровой среде такие события отражаются быстрее, чем раньше, но требуют проверки на достоверность.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 — живой портрет мира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показывает не только государства и границы, но и историю конфликтов, объединений и признания. Умение читать её помогает понять, как устроен современный мир и почему он постоянно меняется.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2026-06-02T23:22:10Z</dcterms:created>
  <dcterms:modified xsi:type="dcterms:W3CDTF">2026-06-02T23:22:10Z</dcterms:modified>
</cp:coreProperties>
</file>