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методов изучения биологии: ключевые темы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изучает живой мир через наблюдение, эксперимент и моделирование.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каждой задачи в биологии выбирают подходящий метод: микроскопия для изучения клеток, наблюдение для животного поведения. Современные методы соединяют лабораторные и полевые исследования, расширяя научное понимание.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выбор метода меняет результаты исследований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— это процесс внимательного изучения живых организмов и их природы без вмешательства, фиксирующий изменения и поведение.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метод позволяет выявлять закономерности в развитии растений, животных и их взаимодействиях с окружающей средой.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пример — длительные наблюдения Чарльза Дарвина за видами на Галапагосских островах, которые помогли ему сформировать теорию эволюции.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наблюдения: определение и особенности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примеры наблюдения в биологии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перелётных птиц в сезон миграций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года учёные и школьники считают птиц во время их сезонных перелётов, что помогает понять изменения в популяциях и влияния среды. Это простой и доступный метод изучения природы.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комнатных растений под наблюдением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отслеживание высоты и состояния домашних растений позволяет наглядно видеть влияние окружающих условий и уход на развитие живых организмов.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Фенологические дневники школьников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Ведение дневников, где фиксируют сроки появления листьев, цветения и миграции животных, помогает систематизировать природные циклы и учиться замечать регулярности.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Экспериментальный метод: что это?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— активное вмешательство в условия, при котором ученый изменяет факторы и наблюдает результат, что помогает выявить причины явлений.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позволяет проверить выдвинутые гипотезы и точно измерить влияние отдельных переменных на живые организмы.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дают воспроизводимые результаты, что обеспечивает проверяемость и достоверность научных выводов.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изучение влияния различных удобрений на рост растений проводится именно с помощью контролируемых опытов.
</a:t>
            </a:r>
            <a:endParaRPr lang="en-US" sz="9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биологических экспериментов (2010–2020)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экспериментов отражает возрастающий интерес к применению практических методов в биологических науках.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устойчивую тенденцию к расширению экспериментальной базы и внедрению новых технологий в исследования.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 Science Analytics, 2021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пример: опыты Грегора Менделя с горохом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систематический подход и тщательный учёт позволили выявить основные законы наследственности, заложившие фундамент генетики.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скрещивал гороховые растения с различными характеристиками, фиксируя наследование признаков, таких как цвет семян и форма листьев.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измерений в биологии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измерения массы и длины организмов помогают определить их состояние и провести сравнительный анализ разных видов.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таких инструментов, как весы, линейки и термометры, обеспечивает объективность и воспроизводимость данных.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фиксирование влажности почвы и других параметров помогает изучать факторы, влияющие на рост растений и здоровье животных.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числовые данные служат основой для построения графиков и выявления закономерностей в биологических процессах.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217707"/>
            <a:ext cx="4867800" cy="99503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роста растений за одну неделю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показывают различия в скоростях роста гороха и фасоли при одинаковых условиях среды.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Горох растёт быстрее фасоли в одинаковых условиях, что иллюстрирует виды различий в развитии растений.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школьников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моделирования в биологических исследованиях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распространения вирусов с бумажными фигурами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 исследователи используют бумажные модели, чтобы наглядно показать скорость и пути распространения инфекций в популяциях. Такой подход помогает понять основы эпидемиологии.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модели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модели на компьютере воспроизводят взаимодействия множества видов и факторов среды, что позволяет прогнозировать изменения в природе и разрабатывать меры защиты.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метод: важные аспекты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метод позволяет выявлять схожие черты и различия между организмами, например, изучая строение костей млекопитающих, птиц и рыб для понимания их эволюционной связи.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применяется для определения происхождения видов и прослеживания их эволюционной истории через сопоставление морфологических и физиологических признаков.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помогает открывать новые закономерности в биологии, сравнивая адаптации, поведение и структуру живых существ в разных условиях.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метод в биологии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Применяется для выяснения порядка вымирания динозавров и восстановления внешнего вида древних растений, что позволяет понять эволюционные процессы на Земле.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метод изучает изменения живых организмов во времени на основе анализа ископаемых и древних образцов, реконструируя прошлые формы жизни и последовательность их развития.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биологического исследования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 научной работе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методов в биологии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Описательные методы включают наблюдение и описание признаков организмов, раскрывая их особенности и поведение в естественной среде обитания.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методы направлены на выявление сходств и различий между видами для понимания эволюционных связей и биологических закономерностей.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методы предполагают активное вмешательство и изменение условий, что помогает установить причинно-следственные связи в биологических процессах.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методы позволяют анализировать собранные числовые данные, а моделирование и исторические исследования дополняют картину развития видов во времени.
</a:t>
            </a:r>
            <a:endParaRPr lang="en-US" sz="9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биологических методов среди ученых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тенденции использования методов, показывая разнообразие выбора в зависимости от исследовательской задачи.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подходы доминируют, что свидетельствует об активном развитии прикладных и теоретических исследований.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Science Method Report, 2019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 — метод исследования микромира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 позволяет изучать структуры клеток, бактерий и тканей растений и животных, раскрывая детали, недоступные невооружённому глазу.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оптические и электронные микроскопы, которые дают возможность наблюдать отдельные органеллы и микроскопические организмы.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сыграл ключевую роль в открытии клеточного строения и дальнейшем развитии клеточной биологии и медицины.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методы: исследование наследственности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 в диагностике болезней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анализа ДНК позволяют выявлять генетические причины заболеваний, что улучшает диагностику и выбор лечения. Современные техники помогают врачам точнее определять особенности пациента.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в селекции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различных сортов растений с помощью генетических методов помогает создавать новые устойчивые к вредителям и климату культуры, обеспечивая большую урожайность.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генов и родственные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в области секвенирования генов позволяют выявлять эволюционные связи между видами и углублять понимание наследственных признаков и разнообразия живых 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 (полимеразная цепная реакция) используется для быстрого копирования нужных участков ДНК, что важно при диагностике и исследовании генов.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Электрофорез помогает разделять молекулы ДНК и белков по размеру, что облегчает анализ структуры и функций биомолекул.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генов позволяет создавать точные копии генетического материала для изучения и производства лекарств и вакцин.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 исследования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31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технологии: роль компьютеров в исследовании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646850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Биоинформатика моделирует структуры белков и геномов, помогает выявлять закономерности и прогнозировать поведение биологических систем, поддерживая разработку новых методов лечения.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46850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технологии значительно ускоряют обработку и анализ больших биологических данных, что усиливает возможности исследований и точность результатов.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многообразия методов для биологии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применение различных методов укрепляет научные знания, расширяет возможности исследований и способствует развитию биологии как ключевой науки для понимания природы и здоровья человека.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2026-05-08T07:37:56Z</dcterms:created>
  <dcterms:modified xsi:type="dcterms:W3CDTF">2026-05-08T07:37:56Z</dcterms:modified>
</cp:coreProperties>
</file>