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«Зима!.. Крестьянин, торжествуя...»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1829 года: русская зима, дорога, крестьянский быт и радость быстрого движения.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как пейзаж становится частью обычной жизни. В тексте узнаются детали XIX века: сани, лошадь, колокольчик, снежная дорога и деревенский путь. Поэт замечает красоту, движение и настроение человека.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читать это стихотворение на уроке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 год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1829 году. Это период, когда Пушкин особенно внимательно всматривается в природу и жизнь России.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сценка из деревенской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настроению текст похож на короткую сцену: зритель как будто видит зимний путь и слышит его звуки, а не только «торжественно» читает о зиме.
</a:t>
            </a:r>
            <a:endParaRPr lang="en-US" sz="1315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этап творчества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поэт часто создаёт тексты о дороге, наблюдениях и окружающем быте. В центре оказывается не «парад», а живая картина.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дорога в стихотворении сразу ощущается как настоящее движение: по ней быстро едут сани. В кадре появляются лошадь и морозный воздух, а вокруг — поле, снег и открытое пространство.
</a:t>
            </a:r>
            <a:endParaRPr lang="en-US" sz="1139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простор и детали пути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подбирает узнаваемые «дорожные» предметы: колокольчик, лошадиную работу, следы пути. Поэтому иллюстрация лучше всего передаёт заснеженную деревню, санный путь и чувство простора.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ощущение воздуха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зимней дороги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картинами и усиление ощущения быстрого пути.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стихотворения: от пейзажа к бодрому итогу
</a:t>
            </a:r>
            <a:endParaRPr lang="en-US" sz="24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показан уверенным человеком: он хорошо знает зимнюю дорогу и чувствует себя спокойно даже в мороз. Его движение не случайно, а привычно, потому что связано с работой и жизнью.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чувствуется уважение Пушкина к простому труду. Жизнь народа показана как достойная и настоящая: в ней есть и труд, и удовольствие от движения.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«торжествуя» передаёт радость и внутреннюю уверенность героя. Он не просто едет — он радуется самому зимнему пути, ощущая в нём силу и нужность.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крестьянин в стихотворении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62" y="1647777"/>
            <a:ext cx="367781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складывается из образов: природа, человек, дорога и различия в быте.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 ощущение привычности зимы: труд и движение оказываются естественной частью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«Зима!.. Крестьянин, торжествуя...» (содержательная интерпретация).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00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живо и понятно. Короткие, ясные слова помогают представить быструю езду, а образ становится «видимым» ещё во время чтения.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точный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детали повторяются в тексте: сани, лошадь, возок, дорога, колокольчик. Эти предметы делают картину узнаваемой и помогают запомнить стихотворение.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названия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фразы легко произнести вслух: благодаря ритму и подбору слов создаётся эффект плавного, но ускоряющегося движения саней по снегу.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ритм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проста: чем больше дорожных деталей появляется, тем сильнее ощущается оживление. В финале радость становится главным чувством.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художественный замысел: от спокойного любования автор ведёт к бодрости, потому что движение показано как радостная часть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настроения по структуре 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человек в стихотворении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зима не ломает обычную жизнь: она становится её частью. Снег, мороз и дорога показаны как условия, с которыми можно жить и справляться.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саней рождает ощущение порядка и уверенности. Герой знает путь, а значит, зимняя природа не кажется врагом — она помогает настроению и делу.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приспосабливается: умеет ездить по заснеженной дороге и воспринимает холод как привычную реальность. В этом заметна связь быта и окружающей природы.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зимняя жизнь включает труд и радость. Поэтому в стихотворении звучит не грусть, а бодрость — как итог зимнего пути.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читается жизнь по строгому расписанию природы: готовят сани, запрягают лошадь, выбирают дорогу, по которой можно ехать быстро. Такой уклад был привычным для многих деревень XIX века, где движение зависело от снега и погоды.
</a:t>
            </a:r>
            <a:endParaRPr lang="en-US" sz="94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 и зимний путь как часть повседневности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заснеженной дороге возникает ощущение простора: поле тянется вдаль, вокруг — морозный воздух и белые перегоны. Крестьянин в дороге не наблюдатель со стороны, а человек дела, который знает, как добраться и как управлять привычным бытом.
</a:t>
            </a:r>
            <a:endParaRPr lang="en-US" sz="953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по деревне: открытое пространство и трудовые заботы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 в пути работал не только как сигнал: он помогал ориентироваться и слышать приближение экипажа. В заснеженной местности звук становился особенно заметным, а дорога превращалась в понятную, «живую» линию между домами и полями.
</a:t>
            </a:r>
            <a:endParaRPr lang="en-US" sz="912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колокольчик: звук, который собирает дорогу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быт в XIX веке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превращается в бытовую сцену и приводит к бодрому выводу о жизни зимой.
</a:t>
            </a:r>
            <a:endParaRPr lang="en-US" sz="13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точные описания создают «живую» зимнюю картину: снег, мороз, поле и дорога выглядят не абстрактно, а по-настоящему рядом. Благодаря этому пейзаж сразу узнаётся.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олицетворение делают природу участником событий: зимний воздух и пространство ощущаются динамичными, как будто они тоже «двигают» санный путь. Так текст оживает.
</a:t>
            </a:r>
            <a:endParaRPr lang="en-US" sz="1367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поддерживает скорость: короткие, звонкие сочетания помогают представить стук по снегу и ритм езды. Стих звучит легко, поэтому движение чувствуется ещё до смысла.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спокойным любованием и энергией дороги усиливает эффект финала. Читатель будто проходит путь вместе с крестьянином: от созерцания к радости 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становится не сам по себе снег, а путь, который меняет настроение: движение задаёт главный ритм сцене.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смысловой приоритет динамики: именно через дорогу и труд крестьянина зима раскрывается как пространство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смысловых долей основана на распределении ключевых мотивов по тексту стихотворения (качественный анализ, без измерений строк).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важнее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ритмичный: строки как будто «едут» вместе с санями. Повторяющиеся интонации помогают запомнить последовательность картин и настроение.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похоже на небольшой зимний сюжет: от пейзажа — к человеку в движении — к радостному итогу. Такой «мини-фильм» удерживается в памяти без усилий.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опирается на ясные образы и слова повседневности: снег, сани, лошадь, дорога, мороз. Они легко представить и удобно повторять вслух.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34595"/>
            <a:ext cx="4356600" cy="1954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А. С. Пушкина «Зима!.. Крестьянин, торжествуя…».
</a:t>
            </a:r>
            <a:endParaRPr lang="en-US" sz="102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краткая привязка каждой строфы к главной задаче: от пейзажа и начала пути к движению саней и радостному завершению. Линия текста последовательно усиливает скорость.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так, что каждый новый фрагмент добавляет действие: от наблюдения к поездке, затем к общему бодрому ощущению.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Строфы и их содержание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задаёт радостный настрой и объединяет героя с радостью дороги: слово «торжествуя» превращает обычную езду в событие.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задаётся общий тон: движение крестьянина воспринимается как праздник уверенной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«Зима!.. Крестьянин, торжествуя…» (анализ текста).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русская зима — не только про холод, а про уклад жизни. В стихотворении она узнаётся по снегу, дороге, саням и дорожным деталям, которые делают сцену «своей» и по-деревенски понятной.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помогает почувствовать: природа не мешает человеку, а задаёт правила, к которым привыкают. Поэтому особенно подходит образ зимнего поля, следов саней и широкого простора — всё это продолжает движение в тексте.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русская зима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важна: крестьянин изображён как человек, который умеет управляться с дорогой, а не просто проходит мимо событий.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 движения: через дорогу и ритм езды стихотворение передаёт радость жизни зимой. Остальные темы поддерживают эту главную линию.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анализ ключевых мотивов по тексту стихотворения (без числового подсчёта).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России — это движение и радость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ценится за простоту, точность и яркий образ зимы. Пушкин показывает: короткие строки способны передать красоту природы, жизнь человека и настроение дороги — не только мороз, но и радость движения.
</a:t>
            </a:r>
            <a:endParaRPr lang="en-US" sz="13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2026-05-13T00:41:22Z</dcterms:created>
  <dcterms:modified xsi:type="dcterms:W3CDTF">2026-05-13T00:41:22Z</dcterms:modified>
</cp:coreProperties>
</file>