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индустриальные страны в середине XX — начале XXI века
</a:t>
            </a:r>
            <a:endParaRPr lang="en-US" sz="262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восстановления после войны к экономике знаний: как изменился современный мир.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государства с высоким уровнем жизни, сильной промышленностью и особенно развитой сферой услуг. Их отличают наука, образование, медицина, инфраструктура и устойчивые институты, а после 1945 года — быстрый рост и переход к постиндустриальному обществу.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 развитым индустриальным странам?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и экономический подъём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страны Запада восстанавливали жильё, транспорт, заводы и энергетическую систему. Это было необходимым условием для возвращения производства, торговли и нормальной повседневной жизни миллионов людей.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разрушений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США странам Западной Европы составила около 13 миллиардов долларов и ускорила закупку техники, сырья и оборудования. Она помогла быстрее восстановить предприятия, дороги и внешнюю торговлю.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Германии рост поддерживали модернизация фабрик, развитие экспорта, высокая производительность труда и активная промышленная политика государства. Страна быстро стала одним из лидеров европейской экономики.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чудо ФРГ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почти с нуля восстановила промышленность, делая ставку на дисциплину труда, импорт технологий и выпуск товаров для мирового рынка. Особенно быстро росли машиностроение, автомобили и электроника.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Японии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доходов позволил расширить потребление, улучшить жильё и обновить городскую среду. Именно в эти годы у многих семей появились автомобили, бытовая техника и возможность жить комфортнее.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стандарты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экономического роста после Второй мировой войны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историческим данным ОЭСР и национальной статистики; индексы, 1950 = 100.
</a:t>
            </a:r>
            <a:endParaRPr lang="en-US" sz="79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только общий подъём, но и разницу в скорости развития: в одних странах рост был особенно стремительным, в других — более ровным.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1973 года темпы заметно замедлились, но уровень развития продолжал расти. Самый резкий подъём у Японии, наиболее устойчивый — у США.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потребление и повседневная жизнь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Холодильники, телевизоры, стиральные машины и пылесосы стали обычной частью дома. Они экономили время, меняли распорядок дня и делали жизнь семей среднего класса заметно удобнее.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техника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Автомобилей становилось всё больше, поэтому росли дороги, парковки и пригородные районы. Машина перестала быть роскошью и стала важным символом личной свободы и достатка.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эпоха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Супермаркеты и магазины самообслуживания изменили покупки: люди могли выбирать товары быстрее и дешевле. Это усилило производство массовых товаров и сделало потребление более регулярным.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магазины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чаще переезжали в современные квартиры и дома в новых кварталах. Жизнь стала теснее связана с удобной инфраструктурой, транспортом и повседневными услугами рядом с жильём.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городской быт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4850" y="1232233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6388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4850" y="3645496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475" y="2454219"/>
            <a:ext cx="318300" cy="254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работало социальное государство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расширяли пенсионные выплаты и поддержку безработных, чтобы люди не оставались без средств в трудные периоды. Это помогало снижать бедность и сохранять социальную стабильность.
</a:t>
            </a:r>
            <a:endParaRPr lang="en-US" sz="96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Пенсии и пособия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стала доступнее, а образование — важной частью государственной политики. Подготовка квалифицированных работников была нужна для современной промышленности, науки и сферы услуг.
</a:t>
            </a:r>
            <a:endParaRPr lang="en-US" sz="973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для всех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помогало регулировать рынок труда и поддерживать рабочие места. Это особенно важно в период экономических колебаний, когда предприятия сокращали производство или меняли структуру найма.
</a:t>
            </a:r>
            <a:endParaRPr lang="en-US" sz="936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занятости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программы уменьшали разрыв между богатыми и бедными и делали общество более устойчивым. Особенно заметно это было в Швеции, Франции, ФРГ и Великобритании.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напряжённости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усилилась система медицинской помощи. Бесплатные или доступные услуги улучшали здоровье населения и уменьшали риск того, что болезнь приведёт семью к бедности.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медицина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развития к началу 1980-х годов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1980-х годов развитые страны шли разными путями, но сохраняли высокий уровень экономики и 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отличались ролью государства и отраслевой специализацией, но все эти страны оставались экономически сильными и технологически развитыми.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материалам курса новейшей истории.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кризисы 1973 и 1979 годов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цен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1973 и 1979 годах нефть резко подорожала, и это сразу ударило по промышленности, транспорту и ценам на товары. Во многих странах усилились инфляция и экономическая нестабильность.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производства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стали работать дороже, а часть отраслей сократила выпуск продукции. Рост безработицы показал, что привычная модель быстрого роста уже не могла оставаться прежней.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экономии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начали развивать энергосбережение, сокращать расход топлива и улучшать эффективность техники. Это коснулось автомобилей, заводов, домов и общественного транспорта.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решения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подтолкнули к поиску альтернативных источников энергии и перестройке промышленности. Развитые страны стали меньше полагаться на дешёвую энергию и больше — на технологии.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заводов к экономике знаний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развитие технологий и образования изменило структуру экономики развитых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путь от разрушения к технологическому лидерству
</a:t>
            </a:r>
            <a:endParaRPr lang="en-US" sz="2498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1945–1950-е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страна восстанавливала заводы, транспорт и города. Быстрое возрождение промышленности стало основой для будущего роста и выхода на мировые рынки.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вошла в период стремительного подъёма: росли автомобилестроение, электроника и станкостроение. Экспорт стал главным двигателем экономики.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укрепила позиции благодаря качеству продукции, высокой дисциплине труда и активному внедрению зарубежных технологий. Особую роль сыграли образование и связь бизнеса с государством.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окончательно закрепилась среди лидеров мировой экономики. Её успех показал, что даже при нехватке ресурсов можно добиться высокого результата за счёт технологий и организации труда.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в конце XX 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OECD и World Bank, 1990-е годы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1990-м годам основная часть занятости и доходов в развитых странах была связана с услугами, а не с заводами и фермами.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стала ведущей, промышленность сохранила роль опоры, а сельское хозяйство превратилось в небольшой сектор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919" y="1147325"/>
            <a:ext cx="2834213" cy="230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8020" y="1147100"/>
            <a:ext cx="2833359" cy="231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 спит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жизнь стала сосредоточена вокруг офисов, магазинов, школ и станций метро. Люди чаще живут в пригородах, а на работу и учёбу добираются по скоростным дорогам и железным линиям.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аэропорты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автомагистралей и аэропортов сделало страны теснее связаны друг с другом. Поездка в другой город или страну стала привычной частью учёбы, бизнеса и отдыха, а транспортные узлы превратились в важные центры экономики.
</a:t>
            </a:r>
            <a:endParaRPr lang="en-US" sz="1042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ритм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Супермаркеты, офисные кварталы и современные жилые районы изменили повседневные привычки людей. Городское пространство стало удобнее для работы и услуг, но также потребовало больше времени на передвижение и больше энергии.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транспорт и новый образ жизни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 новые технологии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исследования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и компании увеличили расходы на университеты, лаборатории и научные центры. Это помогло быстрее готовить специалистов и превращать исследования в практические решения для промышленности и медицины.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качество жизни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 медицине сделал лечение точнее, а профилактику — доступнее. Люди стали жить дольше, а больницы получили новые методы диагностики, лекарства и оборудование.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 микроэлектроника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программы и развитие микроэлектроники стали символами научного рывка второй половины XX века. Новые чипы, приборы и спутники изменили связь, навигацию и повседневную технику.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как ресурс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ценностью постепенно стали не только сырьё и заводы, но и знания, навыки и идеи. Именно они определяли успех компаний и конкурентоспособность стран на мировом рынке.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842" y="1340425"/>
            <a:ext cx="431631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показатели развитых стран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OECD, World Bank, 1990-е годы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качества жизни в развитых странах были высокими, но социальные модели отличались по степени участия государства и способам поддержки населения.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социальные показатели стали общим признаком развитых стран, а различия касались прежде всего роли государства в защите населения.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перенос производства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 начали размещать заводы в разных странах, чтобы уменьшать расходы и быстрее работать на новых рынках. Производственные цепочки стали международными и гораздо сложнее, чем раньше.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по миру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услуги стали соперничать на глобальном уровне. Странам пришлось быстрее обновлять технологии, улучшать качество продукции и искать новые способы удержать покупателей.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конкуренции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старых промышленных районах число рабочих мест сократилось. Зато быстрее росли финансы, логистика, реклама, сфера услуг и цифровые сервисы, где требовались новые навыки.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 занятости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транспорт и связь сделали экономику более взаимозависимой. Решения одной компании или страны всё сильнее влияли на работу партнёров в других частях мира.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Связанный мир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развитых стран в начале XXI 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OECD и ООН, начало XXI века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вызовы по-разному проявляются в странах, но особенно заметны там, где население быстро стареет и меняется структура занятости.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остаются сильными экономически, однако теперь им нужно одновременно решать демографические, социальные и технологические проблемы.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политика и энергопереход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Вторую половину XX века страны встретили с новыми законами о защите воздуха, воды, лесов и почв. Постепенно усилился контроль за предприятиями и транспортом.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начали развивать раздельный сбор и переработку мусора, чтобы уменьшить загрязнение и экономить ресурсы. Экология стала частью обычной городской жизни.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атомной энергетики, всё активнее использовались ветровые и солнечные установки. Это помогало снижать зависимость от нефти и сокращать выбросы.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энергия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вопросы вошли в повестку международных переговоров. Страны стали вместе обсуждать климат, энергосбережение и меры по защите будущих поколений.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экономики: от заводов к экономике знаний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ключевых этапов развития развитых стран во второй половине XX — начале XXI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9075" y="335925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00881" y="1493250"/>
            <a:ext cx="301388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3750" y="1499880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развитых индустриальных стран сегодня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стран характерен высокий доход на душу населения. Это позволяет людям больше тратить на образование, отдых, жильё и современные услуги.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доходы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занимает основное место в экономике: финансы, торговля, транспорт, медицина, образование и IT дают большинство рабочих мест и доходов.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социальные стандарты, развитая медицина и устойчивые институты поддерживают качество жизни. При этом страны используют разные модели: рыночную, социальную и смешанную.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стабильность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дороги, аэропорты, метро, связь и цифровые сети делают экономику удобной для жизни и бизнеса. Именно инфраструктура связывает города, предприятия и людей.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инфраструктура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получает хорошее образование, а университеты и исследовательские центры помогают создавать новые технологии, лекарства и материалы.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одно столетие развитые индустриальные страны прошли путь от восстановления после войны до экономики знаний. Их опыт изменил производство, труд, науку и повседневную жизнь во всём мире.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страны: путь перемен и влияния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2026-06-01T04:32:55Z</dcterms:created>
  <dcterms:modified xsi:type="dcterms:W3CDTF">2026-06-01T04:32:55Z</dcterms:modified>
</cp:coreProperties>
</file>