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птицы и млекопитающие в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влияют на питание, культуру и науку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наука, объединённые животными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древнейших времён люди использовали животных в пище и быту. Изучение птиц и млекопитающих открыло важные научные законы, например, основание эволюционной теории Дарвином.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дают мясо и молоко, птицы — мясо и яйца, богатые белками, необходимыми для роста. Эти продукты важны для питания подростков.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 триллиона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яиц ежегодно производят куры по всему миру, что обеспечивает важный источник белка.
</a:t>
            </a:r>
            <a:endParaRPr lang="en-US" sz="375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пастбищ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выпас скота преобразил ландшафты, образовав пастбища и изменяя растительность, что повлияло на экосистемы регионов.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производство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играют ключевую роль в создании стабильного сельского хозяйства и обеспечении продовольственной безопасности.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одомашниванию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 началось с волков и коз, постепенно распространяясь на коров, свиней и кур. Этот процесс обеспечил человека постоянным источником продуктов.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одомашнивание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домашних животных и их 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домашних животных и продукты, которые они дают для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животных обеспечивает уникальные ресурсы, необходимые для жизни и хозяйственной деятельности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2022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защитники урожая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скворцов может за день уничтожить до 500 насекомых-вредителей, охраняя посевы от повреждений.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активно поедают летающих вредителей, помогая сохранять поля и сады здоровыми.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уничтожают личинки короедов в деревьях, предотвращая гибель лесных насаждений.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животных в опыление и распространение семян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птицами и млекопитающими критично для более 75% сельскохозяйственных культур.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важную роль в обеспечении плодородия и урожайности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контролируют численность грызунов и насекомых, предотвращая ущерб растениям.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веществ, способствуя возврату питательных элементов в почву.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животных поддерживает баланс экосистемы лесов, лугов и водоёмов.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формируют биологические цепи, влияя на структуру растительности и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в природе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Передвигаясь, слоны протаптывают тропы и распространяют семена деревьев, способствуя обновлению лесов.
</a:t>
            </a:r>
            <a:endParaRPr lang="en-US" sz="90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ландшафт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кротов рыхлит почву, улучшая её аэрацию и позволяя лучше удерживать воду, что положительно влияет на рост растений.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 почва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плотины, бобры формируют новые водоёмы, которые становятся домом для множества водных и наземных животных.
</a:t>
            </a:r>
            <a:endParaRPr lang="en-US" sz="85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— строители водоёмов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инженеры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значение: лекарства и исследования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получения инсулина используют животные поджелудочные железы, что помогает в лечении диабета.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 служат основой исследований заболеваний, включая рак и диабет.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применяется для создания лекарств с противовоспалительными и антигипертензивными свойствами.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лабораторные животные и их вклад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виды лабораторных животных и их области применения в исследованиях, что помогает понять разнообразие научных задач с их участием.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лабораторных животных специализируются на изучении отдельных биологических систем, что значительно продвигает медицинские и биологические исследования.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PubMed 2021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бесшумные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перьев сов вдохновили инженеров на создание японского поезда «Синкансэн», который движется бесшумно, снижая уровень шума в населённых пунктах.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авиационные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строение крыльев птиц послужили основой для создания первых планеров и современных аэродинамических решений в авиации.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эхолокация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издают ультразвуковые сигналы для ориентации в пространстве, что стало моделью для разработки эхолокационных систем в подводных лодках и аэропортах.
</a:t>
            </a:r>
            <a:endParaRPr lang="en-US" sz="96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в технологиях и науках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в культуре и мировоззрении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журавль символизирует долгую жизнь и верность, воплощая надежду и удачу на протяжении веков.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во многих народах считается символом силы и надежного друга человека, отражая тесную взаимосвязь с сельской жизнью и путешествиями.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часто выступает символом дружбы и взаимопомощи в различных культурах, подчеркивая важность коммуникации и поддержки.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животных в быту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человека с животными охватывают пищевое обеспечение, трудовую деятельность и научные исследования.
</a:t>
            </a:r>
            <a:endParaRPr lang="en-US" sz="112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психическое здоровье и социализацию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тревожности и улучшение настроения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домашними животными помогает снизить уровень тревоги и улучшить общее эмоциональное состояние у людей разных возрастов. Общение с питомцами создаёт чувство поддержки и безопасности.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 развитие коммуникативных навыков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собак в терапевтических программах способствует развитию общения у детей с аутизмом и улучшает качество жизни пожилых. Исследования подтверждают значительное снижение стресса у владельцев домашних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конфликты: инвазии и болезни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Бешенство передают такие животные, как лисы и летучие мыши, представляя серьёзную угрозу для здоровья человека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грипп распространяется дикими и домашними птицами, вызывая эпидемии среди птицеводства и нанося экономический ущерб.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например, серые белки в Европе и вороны в Австралии, вытесняют местных животных и нарушают природный баланс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и биосферные резерваты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программы, включая «Красную книгу», обеспечивают глобальную поддержку для защиты животных и сохранения их естественной среды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мире создаются заповедники для защиты редких видов, таких как снежный барс и журавль, что помогает сохранять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животных: динамика сокращения популяций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вызвано браконьерством и вырубкой лесов. Последние годы демонстрируют стабилизацию, что связано с активной охраной и восстановительными программами.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и охране показали эффективность: популяция некоторых редких видов начала восстанавливаться, подтверждая важность сохранения среды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взаимодействия: устойчивое развитие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использованием животных и сохранением природы необходим для экологической устойчивости и сохранения биоразнообразия.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экотуризма помогает повысить осведомленность населения и поддерживает финансирование программ охраны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способствует формированию ответственного отношения к животным и природе у молодых поколений.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программ восстановления популяций редких видов важна для сохранения природных экосистем и предотвращения их исчезновения.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млекопитающие: жизненно важные партнёры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играют ключевые роли в питании, медицине, культуре и экологии. Забота о них гарантирует сохранение природного равновесия и благополучие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2026-05-07T12:37:12Z</dcterms:created>
  <dcterms:modified xsi:type="dcterms:W3CDTF">2026-05-07T12:37:12Z</dcterms:modified>
</cp:coreProperties>
</file>