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экзамена по английскому языку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экзамену: грамматика, слова, чтение, аудирование и речь.
</a:t>
            </a:r>
            <a:endParaRPr lang="en-US" sz="311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экзаменационная практика на английском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восьмом классе задания становятся длиннее и точнее, поэтому важно не только знать правила, но и быстро понимать формулировки, находить нужную информацию в тексте и уверенно отвечать по 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в заданиях по английскому языку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Проверяется, как ученик понимает и использует знакомые слова, устойчивые выражения и базовую лексику по школьным темам, чтобы без ошибок строить простые ответы и понимать задания.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Оценивается умение выбирать правильную форму глагола, артикль, предлог или местоимение. Важно не угадывать, а опираться на правило, время и смысл всего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аудирование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находить главную мысль и нужные детали в тексте или на слух. Здесь особенно важны внимание, умение не теряться и замечать числа, имена и ключевые слова.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ответах проверяются орфография, порядок слов и точность формулировки. Даже короткий ответ должен быть грамотным, полным и соответствовать образцу задания.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устных ответах учитываются произношение, связность фраз и точность выражений. Ученику важно говорить не слишком коротко, а строить ответ из понятных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7523" y="1762825"/>
            <a:ext cx="3779553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заданий по английскому и что в них оценивается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какие умения важны в каждом формате и где чаще всего появляются ошибки.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форматах важны не только знания, но и аккуратность, внимание к инструкции и умение действовать по алгоритму.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заданий по английскому языку для основной школы.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подготовки к экзамену по английскому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полезна для закрепления слов, правил и речевых моделей.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план повторения английского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короткий блок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один день достаточно 20–25 минут: одно правило, 10–15 слов и небольшое задание на чтение или письмо. После работы сделайте короткий перерыв.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Еженедельный смешанный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 неделю полезно соединить грамматику, лексику, чтение и мини-аудирование. Такой формат показывает, что уже запомнилось, а что ещё нужно повторить.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слабые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того, что даётся труднее всего: времена, артикли или предлоги. Короткое, но регулярное повторение помогает быстрее убрать самые частые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для занятий английским
</a:t>
            </a:r>
            <a:endParaRPr lang="en-US" sz="3324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должны быть учебник, тетрадь, словарь или список слов, ручка, черновик и часы. Лишние вещи отвлекают и мешают сосредоточиться на задании.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Оставляйте перед собой только то, что относится к текущему уроку: карточки со словами, таблицу времён, текст для чтения и лист с упражнениями.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или таймер нужны, чтобы привыкать работать в заданном темпе. Это особенно полезно перед пробной работой, когда важно не задерживаться на одном вопросе.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 и спокойная обстановка помогают быстрее включиться в работу. Когда ничто не отвлекает, легче замечать ошибки и выполнять задания аккуратно.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тренировка помогает не только узнавать правило, но и быстро применять его в знакомом формате задания.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подход к подготовке к школьному экзамену по английскому языку.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практики дают лучший результат
</a:t>
            </a:r>
            <a:endParaRPr lang="en-US" sz="296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польза приходит от выполнения заданий; словарь, чтение, устная речь и аудирование дополняют друг друга.
</a:t>
            </a:r>
            <a:endParaRPr lang="en-US" sz="12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запоминания слов и грамматики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можно написать слово, а на другой — перевод или пример. Такой способ удобен для коротких повторений и помогает быстро вспоминать лексику.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 примеры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правила лучше усваиваются, когда рядом есть таблица и несколько простых предложений. Так становится понятнее, где и как использовать нужную форму.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списки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учить группами: школа, дом, еда, хобби, погода, путешествия. Темы помогают связывать новые слова между собой и запоминать их без перегрузки.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своими словами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на английском полезно пересказать по памяти. Это одновременно тренирует лексику, порядок слов и уверенность, когда нужно говорить без подсказки.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почему ошибка появилась: неверное время, пропущенное окончание, артикль, предлог или невнимательное чтение условия. Без этого исправление быстро забудется.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правильный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отметить ошибку, но и переписать правильный ответ. Так глаз и память запоминают верную форму, а не только саму проблему.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ответом полезно коротко написать правило или подсказку. Это помогает понять, как действовать в похожем задании в следующий раз.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похожее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разбора стоит выполнить ещё одно задание того же типа. Повтор закрепляет правильный способ решения и уменьшает риск снова сделать ту же ошибку.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ошибки в английских заданиях
</a:t>
            </a:r>
            <a:endParaRPr lang="en-US" sz="28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937595"/>
            <a:ext cx="3856200" cy="16729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какие ошибки встречаются чаще всего и как сократить их за счет простых проверок перед ответом.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темы, а с недостаточной тренировкой и невнимательной самопроверкой.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заданий по английскому языку для основной школы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 на английском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основное время уходит на сами задания. Поэтому важно не затягивать чтение инструкции и заранее держать темп работы.
</a:t>
            </a:r>
            <a:endParaRPr lang="en-US" sz="113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учебного времени при выполнении пробной работы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время в пробной работе по английскому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оставить время на проверку, снижается число случайных ошибок в орфографии, окончаниях и артиклях.
</a:t>
            </a:r>
            <a:endParaRPr lang="en-US" sz="12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выполнения трудного задания по английскому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заданием с ограниченным временем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Пробная работа как тренировка реального экзамена
</a:t>
            </a:r>
            <a:endParaRPr lang="en-US" sz="2537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стол и точный таймер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Восьмиклассник садится за парту, рядом лежат часы, бланк ответов и ручка. Он не отвлекается на подсказки и выполняет задания так, как это бывает на настоящей проверке, где важно уложиться во 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вариант — как настоящий экзамен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уже видны задания по чтению, грамматике и письму, а впереди — только собственные ответы. Такой формат помогает увидеть, где ученик теряет время, и заранее привыкнуть к спокойной, собранной работе без лишней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волнение перед экзаменом по английскому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Наладить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 привычный завтрак помогают мозгу работать спокойнее. Если утро начинается без спешки, ученик легче сосредотачивается на заданиях и быстрее вспоминает нужные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всё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Ручки, документы и черновик лучше собрать вечером. Тогда утром не приходится искать нужные вещи, а лишние мелочи не добавляют тревоги перед выходом из дома.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Потренироваться в знакомом формате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вопросами, задания на времена, короткое письмо и устные ответы по образцу делают саму работу привычной. Чем больше знакомых упражнений, тем меньше неожиданностей на экзамене.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паузу перед стартом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полезно спокойно подышать и на несколько секунд отвлечься от волнения. Короткая пауза помогает собраться, вспомнить порядок действий и начать без лишнего напряжения.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уверенности особенно заметен, когда подготовка идет небольшими, но регулярными шагами: слова, мини-тесты, короткое письмо и короткий устный ответ.
</a:t>
            </a:r>
            <a:endParaRPr lang="en-US" sz="107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учебной динамики при регулярной подготовке к проверочной работе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уверенность в английском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тренируется в формате задания, тем спокойнее чувствует себя на работе и тем меньше боится ошибок.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в последнюю неделю перед проверкой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 правила, список ошибок и самые частые слова по теме. В это время лучше опираться на знакомые задания, а не начинать новые сложные темы.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7–5 дней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короткие тексты, знакомое аудирование и устные фразы. Такой повтор помогает освежить память и удержать рабочий ритм без перегрузки.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4–2 дня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только легкий повтор, собирают вещи и ложатся спать пораньше. Вечер должен быть спокойным, чтобы утром сохранить внимание и уверенность.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экзамена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экзаменом по английскому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ничего не забыть и спокойно начать работу без лишней спешки.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экзамену зависит не только от знаний, но и от порядка, режима и заранее собранных вещей.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подготовка к контрольной или экзаменационной работе по английскому языку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 день экзамена по английскому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день выполнения экзаменационной работы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делает английский понятнее и 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но частые занятия с повторением слов, грамматики, чтения, письма и устной речи дают самый надежный результат. Когда формат знаком, ученик работает увереннее и спокойнее.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2026-05-31T09:34:45Z</dcterms:created>
  <dcterms:modified xsi:type="dcterms:W3CDTF">2026-05-31T09:34:45Z</dcterms:modified>
</cp:coreProperties>
</file>