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общий обзор и ключевые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океан, объединяющий четыре континента и множество природных богатств.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сформировался 150–200 млн лет назад в результате раскола суперконтинента Пангеи. Его современные очертания сложились благодаря движению материков и постоянным геологическим изменениям.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геологическая история Атлантического океана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побережья Атлантики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расположен между Европой, Африкой, Северной и Южной Америкой. Он омывает их западные и восточные берега, создавая важные природные границы и портовые зоны.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береговой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берегов Атлантики превышает 110 тысяч километров и включает многочисленные полуострова, заливы и острова, которые играют значительную роль в экологии и экономике региона.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прибрежных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людей живут вдоль атлантических побережий, что формирует большие города и влияет на развитие транспортной, рыболовной и туристической деятельности.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рельефа и строения дна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Глубочайшая точка — желоб Пуэрто-Рико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Желоб Пуэрто-Рико достигает глубины 8 742 метра, являясь самой глубокой зоной в Атлантическом океане и важным объектом для изучения океанографов и геологов.
</a:t>
            </a:r>
            <a:endParaRPr lang="en-US" sz="1008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и подводные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имеет крупные котловины, такие как Северо- и Южно-Атлантическая, а также многочисленные возвышенности, создающие сложный рельеф морского дна.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огромный подводный горный хребет протянулся с севера на юг, разделяя океан на две части. Он играет ключевую роль в геологических процессах и формировании дна океана.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главных течений выделяют Гольфстрим — теплое течение, способствующее мягкому климату Северо-Западной Европы. Лабрадорское и Канарское течение приносят холодные воды, влияя на прибрежные экосистемы.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Северо-Атлантическое тёплое течение помогает распределять тепло по океану, регулируя климат и погодные условия. Скорость Гольфстрима достигает 8 км/ч, что значительно влияет на морскую навигацию и климат.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Атлантики и их роль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поверхностных вод варьируется от 28°C на экваторе до близких к 0°C у полярных широт, что создаёт разнообразные климатические зоны. Это влияет на обитателей и устойчивость экосистем.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колеблется от 35 до 37 промилле, достигая максимума в тропиках. Количество осадков меняется: наибольшее у экватора, а минимальное — у полюсов, формируя уникальные погодные условия.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солёность и климат Атлантики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Атлантического океана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морские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и красные водоросли, включая саргассум и ламинарию, широко распространены и играют важную роль в морских экосистемах, обеспечивая пищу и укрытие для многих видов.
</a:t>
            </a:r>
            <a:endParaRPr lang="en-US" sz="930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Атлантике обитают тунец, треска, сельдь и макрель, играющие значительную роль в промысле и природных пищевых цепочках океана.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и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 и морские черепахи распространены в океане, особенно в прибрежных районах, где поддерживаются богатые биотопы и миграционные маршруты.
</a:t>
            </a:r>
            <a:endParaRPr lang="en-US" sz="908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зоны и 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Карибское море и Багамы славятся коралловыми рифами и разнообразными шельфовыми зонами, которые служат убежищем для множества морских организмов и поддерживают биологическое разнообразие.
</a:t>
            </a:r>
            <a:endParaRPr lang="en-US" sz="8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реки, такие как Амазонка, Конго и Нил, впадают в Атлантику, принося пресную воду и питательные вещества, что влияет на морские экосистемы и продуктивность океана.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поверхностных вод и перенос влаги формируют облачность над прилегающими континентами, особенно над Европой и Африкой, играя важную роль в глобальном круговороте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океана с материками и круговорот воды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занимает второе место по площади и глубине, лидируя по объёму международных перевозок.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океанографическая статистика,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площади, глубине и судоходству показывает значимость Атлантического океана в мировом масштабе.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в сравнении с другими океанами мира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Атлантики: рыболовство и добыча полезных ископаемых
</a:t>
            </a:r>
            <a:endParaRPr lang="en-US" sz="2092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месторождения на шельфе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шельфов Северного моря и Мексиканского залива эксплуатируются крупные нефтяные месторождения, обеспечивающие значительную часть энергоресурсов региона.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газа и морские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добыча газа развивается в Атлантике, а также исследуются возможности использования минеральных ресурсов дна, что усиливает экономическую значимость океана.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в Атлантике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побережий Европы, Америки и Западной Африки ведут активный лов трески, сельди, макрели и тунца. В 2022 году общий улов превысил 24 миллиона тонн, что важно для продовольственной безопасности региона.
</a:t>
            </a:r>
            <a:endParaRPr lang="en-US" sz="9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соединяет Европу, Африку и Америку, играя роль главной морской артерии между Старым и Новым Светом. Через него ежегодно перевозится около 40% всех контейнерных грузов в мире.
</a:t>
            </a:r>
            <a:endParaRPr lang="en-US" sz="1104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порты — Роттердам, Нью-Йорк, Сантос и Кейптаун — обеспечивают активное судоходство. Благоприятные погодные условия и сильные течения делают Атлантику доступной для судов круглый год.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 Атлантического океана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соли в прибрежных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регионах Атлантики, например в лагунах Марокко и Испании, развивается добыча морской соли. Эти методы основаны на естественном испарении воды, что позволяет получать ценное сырьё для пищевой промышленности.
</a:t>
            </a:r>
            <a:endParaRPr lang="en-US" sz="973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и морские фермы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заливе Ла-Ранс во Франции функционирует одна из первых приливных электростанций мира, использующая энергию морских приливов. Кроме того, растёт производство морепродуктов на фермах по выращиванию устриц и мидий.
</a:t>
            </a:r>
            <a:endParaRPr lang="en-US" sz="1032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ресурсы и энергия Атлантического океана
</a:t>
            </a:r>
            <a:endParaRPr lang="en-US" sz="23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Атлантического океана славятся своими курортами: пляжи Испании, Франции и Бразилии привлекают множество отдыхающих. Здесь популярны также круизы и водные виды спорта, включая серфинг и дайвинг.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свыше 114 миллионов туристов посетили атлантические берега, что стимулирует развитие инфраструктуры и способствует экономическому росту прибрежных регионов.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отдых на берегах Атлантики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 остаётся серьёзной угрозой: более 5 миллионов тонн ежегодно попадают в воды океана. Это наносит ущерб рыбе и морским млекопитающим, особенно в прибрежных зонах с активным судоходством.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разливы нефти у портов и буровых платформ, а также сброс сточных вод ухудшают качество морской среды. За год более 100 тысяч животных погибают из-за таких воздействий.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Атлантического океана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Атлантический океан
</a:t>
            </a:r>
            <a:endParaRPr lang="en-US" sz="2587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воды и экстремальные погодные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рост уровня воды в Атлантике примерно на 3,4 мм в год. В результате чаще происходят ураганы и сильные штормы, что негативно влияет на прибрежные населённые пункты и экосистемы.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миграций морской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 ведёт к сдвигам в ареалах обитания рыб и млекопитающих. Это приводит к исчезновению некоторых видов и снижению улова, что сказывается на рыболовстве и биоразнообразии региона.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Атлантическом океане созданы важные морские заповедники, включая Бермудский и зоны вокруг Багам и Азорских островов. Они охраняют редкие виды, такие как морские черепахи и коралловые рифы.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территориях запрещён промышленный лов и загрязнение, что способствует восстановлению экосистем и сохранению биоразнообразия в условиях растущей антропогенной нагрузки.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зоны и заповедники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 Лондон — мировые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 Лондон — крупнейшие города с важным торговым и культурным значением. Их порты обеспечивают грузовые перевозки и пассажирские пассажи по всему Атлантическому региону, способствуя экономике.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 Кейптаун: туризм и 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Рио-де-Жанейро и Кейптаун зависят от океана для туризма и рыбной промышленности. Их природа привлекает туристов, а также формирует рабочие места для местного населения.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берегах Атлантики и их роль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выходящие к Атлантическому океану, объединяют усилия для защиты окружающей среды. Через организации, такие как Международный совет по исследованию моря, реализуются совместные проекты по охране водных ресурсов.
</a:t>
            </a:r>
            <a:endParaRPr lang="en-US" sz="962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включают создание морских заповедников, борьбу с загрязнением и обмен научными данными, что позволяет координировать усилия и повышать эффективность сохранения океана.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 охране Атлантики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Атлантики: устойчивое развитие и охрана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чистый транспорт и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инновационных видов морского транспорта с минимальным углеродным следом и продвижение экологически безопасного туризма способствуют сохранению природных ресурсов океана.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инициативы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для молодёжи и строгий контроль рыболовства поддерживают устойчивое использование ресурсов. Это помогает формировать ответственное отношение к природе и обеспечивать её сохранность.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энергетика на горизонте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возобновляемых источников энергии в Атлантике, таких как приливные и волновые электростанции, открывает перспективы для экологически чистого производства энергии в прибрежных регионах.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ключ к будущему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играет важнейшую роль в климате, экономике и экосистемах Земли. Бережное отношение и международное сотрудничество необходимы для сохранения океана и его ресурсов для будущих поколений.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2026-05-11T05:50:56Z</dcterms:created>
  <dcterms:modified xsi:type="dcterms:W3CDTF">2026-05-11T05:50:56Z</dcterms:modified>
</cp:coreProperties>
</file>