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породы, минералы и полезные ископаемые
</a:t>
            </a:r>
            <a:endParaRPr lang="en-US" sz="3946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горные породы строят Землю, а полезные ископаемые дают человеку важное сырьё.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тему изучают на географии
</a:t>
            </a:r>
            <a:endParaRPr lang="en-US" sz="353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 минералы составляют твёрдую оболочку Земли и формируют ландшафты. Песок, глина, гранит, известняк, каменная соль, уголь, нефть и газ связаны с недрами и повседневной жизнью людей. Из них получают материалы для домов, дорог, стекла и энергии.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Минерал: природное вещество с определённым составом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 — это природное твёрдое вещество, которое образуется в земной коре или на её поверхности. У него есть определённый химический состав и внутреннее строение.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узнавать минералы, смотрят на признаки: цвет и блеск, твёрдость, прозрачность и форму кристаллов. Эти свойства помогают отличать похожие по внешности вещества.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минералов: кварц, слюда, кальцит, галит и полевой шпат. Рассматривая образцы, удобно сравнивать сразу несколько признаков, а не только окраску.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Гранит: «крупная мозаика»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часто узнают по зернистой структуре. В нём обычно видны светлые и тёмные зёрна, потому что порода состоит из нескольких минералов. Именно поэтому на поверхности гранита заметны оттенки и «разделение» кристаллов.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Известняк: светлый камень из кальцита
</a:t>
            </a:r>
            <a:pPr algn="ctr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обычно светлый и может выглядеть однородным, но при внимательном рассмотрении заметны кристаллы кальцита или слоистость. Такая порода часто встречается в карстовых районах. Образцы известняка легко демонстрируют, как минералы собираются в единую породу.
</a:t>
            </a:r>
            <a:endParaRPr lang="en-US" sz="100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Базальт: тёмная плотность и мелкие зёрна
</a:t>
            </a:r>
            <a:pPr algn="ctr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 отличается тёмным цветом и обычно мелкозернистым строением. На поверхности он выглядит более «сплошным», чем гранит, хотя внутри тоже есть минеральные части. Поэтому базальт удобно сравнивать с другими породами по размеру зёрен и оттенку.
</a:t>
            </a:r>
            <a:endParaRPr lang="en-US" sz="1115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горные породы
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420" y="1254037"/>
            <a:ext cx="3753361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Минерал, горная порода и полезное ископаемое: чем они различаются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понятия по составу, происхождению и тому, как человек использует их в хозяйстве.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«полезное ископаемое» связано с добычей и использованием человеком, а «минерал» и «порода» описывают природные вещества и их состав.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базовые определения понятий.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горных пород
</a:t>
            </a:r>
            <a:endParaRPr lang="en-US" sz="3626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породы появляются, когда магма остывает и застывает. При этом минералы кристаллизуются и «собираются» в камень. Примеры — гранит и базальт.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 образуются из осадков, которые накапливаются слоями. Позже слои уплотняются и превращаются в горную породу. К примерам относятся песчаник, глина и известняк.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Метаморфические породы возникают, когда старые породы изменяются из‑за сильного давления и нагрева. В таких условиях меняется внутреннее строение и минералы перестраиваются. Примеры — мрамор и гнейс.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определяют минералы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может быть разным у сходных минералов, поэтому в школьной практике твёрдость часто считают самым надёжным признаком.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признаков удобен для сравнения: по нескольким свойствам минерал распознают увереннее, чем по одному.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физическим свойствам минералов (качественный перечень признаков), дата: 2026-05-13.
</a:t>
            </a:r>
            <a:endParaRPr lang="en-US" sz="6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образования горных пород
</a:t>
            </a:r>
            <a:endParaRPr lang="en-US" sz="288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схема: три группы пород и возможные превращения.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7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06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596" y="2282400"/>
            <a:ext cx="434025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0657" y="1466300"/>
            <a:ext cx="506363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6884" y="2192325"/>
            <a:ext cx="651038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полезными ископаемыми
</a:t>
            </a:r>
            <a:endParaRPr lang="en-US" sz="3421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Топливо: уголь, нефть, газ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полезным ископаемым относят природные ресурсы, которые человек добывает из недр Земли. Топливо нужно для получения энергии и работы транспорта и заводов.
</a:t>
            </a:r>
            <a:endParaRPr lang="en-US" sz="1054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металлов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породы и минералы содержат металл в таком количестве, чтобы его можно было добывать и перерабатывать. Эти руды используют для производства металлов и сплавов.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глина, известняк и другие вещества служат основой для бетона, кирпича и цемента. Поэтому полезные ископаемые напрямую связаны с тем, как строят дома и дороги.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полезных ископаемых используется в химической промышленности. Из них получают реагенты и материалы, которые затем применяют для изготовления удобрений, пластмасс и многих бытовых товаров.
</a:t>
            </a:r>
            <a:endParaRPr lang="en-US" sz="1031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руда, медные руды, соль и гранит тоже относятся к полезным ископаемым, если их добывают и используют. Так природные ресурсы превращаются в вещи, которыми мы пользуемся каждый день.
</a:t>
            </a:r>
            <a:endParaRPr lang="en-US" sz="9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и металлы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Руда — это «камень с металлом»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Руда — это порода или минерал, из которого получают металл. Внутри руды металл встречается в природных соединениях, а затем его извлекают при переработке. Поэтому один и тот же камень может быть просто породой или полноценной рудой — в зависимости от содержания металла.
</a:t>
            </a:r>
            <a:endParaRPr lang="en-US" sz="906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 сталь из железных руд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железных руд получают железо, а дальше его используют для производства стали. Сталь нужна там, где требуются прочность и надёжность: в конструкциях, инструментах и деталях техники. Даже в школе можно увидеть стальные элементы в оборудовании и креплениях.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из бокситов и медь из медных руд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медных руд добывают медь, а из бокситов — алюминий. Оба металла ценят за свойства: например, удобство обработки и полезные характеристики в проводах, сплавах и изделиях. Поэтому руды превращаются в проволоку, детали машин, посуду и элементы зданий.
</a:t>
            </a:r>
            <a:endParaRPr lang="en-US" sz="890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24673"/>
            <a:ext cx="3950100" cy="13302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полезных ископаемых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различать полезные ископаемые по их назначению: топливные дают энергию, рудные связаны с получением металлов, а нерудные чаще всего служат сырьём для строительства и химической отрасли.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применению показывает, почему недра важны: разные виды полезных ископаемых обеспечивают энергию, металлы и материалы для повседневных нужд.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 (общие сведения).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горные породы и минералы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ценят за прочность и стойкость к износу: его используют для облицовки зданий, ступеней и памятников, а также для элементов благоустройства, где важна долговечность.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служит сырьём для цемента и извести. Эти продукты идут на строительство и ремонт: из них получают материалы для кладки, штукатурок и отделочных работ.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глина встречаются почти в каждой стройке: песок нужен для стекла и бетона, а глина — для кирпича, черепицы и керамики. Многие школьные и бытовые предметы связаны с этим сырьём.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нужны недра Земли
</a:t>
            </a:r>
            <a:endParaRPr lang="en-US" sz="321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цепочках производства почти всегда есть этап переработки: добытое сырьё превращают в вещества или изделия, которые потом используют в разных отраслях.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«масштаб» потребления обычно приходится на материалы для строительства и топливо; металлы обеспечивают транспорт и технику, а химическая отрасль использует сырьё для новых веществ.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направлений применения полезных ископаемых в школьном курсе географии; точные доли по странам не приводятся.
</a:t>
            </a:r>
            <a:endParaRPr lang="en-US" sz="6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добывают полезные ископаемые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два основных способа добычи: открытый и подземный. Выбор зависит от глубины залегания, прочности пород и того, насколько безопасно вести работы на конкретном участке.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карьерах добывают песок, глину, щебень, известняк и некоторые руды. Часто такие месторождения располагаются ближе к поверхности, поэтому разработку ведут с земли.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шахтах и рудниках добывают уголь, руды и другие полезные ископаемые, которые залегают глубоко. Подземные работы требуют специальных мер безопасности и контроля условий внутри выработок.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любом случае нужна геологическая разведка, техника для разработки и строгие правила охраны труда. Также планируют транспортировку сырья и подготовку территории к дальнейшему восстановлению.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добычи в природе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полезных ископаемых на местности остаются карьерные выемки, насыпи и отвалы пустой породы. Рельеф меняется: появляются новые формы поверхности, а привычные ландшафты становятся другими.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можно увидеть карьер, экскаваторы, грузовики и терриконы. Эти следы показывают, что добыча даёт сырьё, но одновременно требует бережного отношения и восстановления участков после работ.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месторождения к готовому изделию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 преобразований сырья в продукты: от разведки и добычи до переработки и использования человеком.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природные богатства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полезных ископаемых не бесконечны: формирование месторождений занимает очень много времени. Поэтому особенно важно экономно расходовать сырьё и топливо, чтобы не ускорять истощение ресурсов.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вторичного сырья помогает использовать материалы повторно. В результате уменьшается количество отходов и снижается нагрузка на окружающую среду, связанная с добычей и первичной переработкой.
</a:t>
            </a:r>
            <a:endParaRPr lang="en-US" sz="1133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металла, бумаги, стекла и топлива снижает потребность в добыче. Чем меньше материалов расходуется, тем реже приходится вовлекать новые участки недр в хозяйственный оборот.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важно восстанавливать территории: засыпать выемки, оформлять откосы, проводить озеленение. Такие меры уменьшают вред природе и помогают сохранять ландшафты для будущих поколений.
</a:t>
            </a:r>
            <a:endParaRPr lang="en-US" sz="11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разных пород
</a:t>
            </a:r>
            <a:endParaRPr lang="en-US" sz="342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прочности, важны строение и внешний вид: зернистость у песчаника заметна сильнее, а у базальта обычно преобладают мелкие, плотные зёрна.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закономерности: гранит и базальт прочнее и плотнее, известняк обычно мягче, а песчаник легко распознаётся по зернистой структуре.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характеристики пород из школьных материалов по географии (сопоставление по основным признакам).
</a:t>
            </a:r>
            <a:endParaRPr lang="en-US" sz="6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составляют горные породы, а горные породы вместе образуют твёрдые части земной коры. Поэтому, изучая минералы, мы лучше понимаем, из чего «собрана» поверхность Земли.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дают человеку энергию, металлы и строительные материалы. Их ценность определяется тем, что из сырья получают вещества и изделия для транспорта, техники и повседневной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различаются по происхождению и свойствам, а признаки помогают узнавать их. Изучение темы связывает географию с природой, хозяйством и тем, как устроены материалы вокруг нас.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Земли — фундамент нашей жизни
</a:t>
            </a:r>
            <a:endParaRPr lang="en-US" sz="2978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породы, минералы и полезные ископаемые формируют основу твёрдой оболочки планеты и поддерживают работу строительства, промышленности, энергетики и быта. Понимание их свойств и добычи помогает беречь ресурсы.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2026-05-13T01:22:08Z</dcterms:created>
  <dcterms:modified xsi:type="dcterms:W3CDTF">2026-05-13T01:22:08Z</dcterms:modified>
</cp:coreProperties>
</file>