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5656" y="0"/>
            <a:ext cx="639588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Saving the Planet: ключевые идеи и учебные цели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Экология, английский язык и личная ответственность в одной теме.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Потепление, рост CO2 и климатические риски уже влияют на здоровье, инфраструктуру и повседневные привычки. Для старшеклассников эта тема особенно близка: она связана с транспортом, потреблением энергии, питанием и тем, как мы обращаемся с отходами.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Saving the Planet важно уже сейчас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25" y="1319190"/>
            <a:ext cx="348900" cy="27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706" y="3227677"/>
            <a:ext cx="259088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экологическая лексика по теме урока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climate, drought, flood и wildfire помогают говорить о природных изменениях и экстремальных явлениях. Эта лексика нужна для описания причин, последствий и возможных решений экологических проблем.
</a:t>
            </a:r>
            <a:endParaRPr lang="en-US" sz="1076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waste, recycling, sort rubbish и reduce waste позволяют обсуждать мусор, раздельный сбор и сокращение отходов. Они особенно полезны для разговоров о школе, доме и повседневных привычках.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species, habitat и protect nature помогают описывать экосистемы и угрозы для живых организмов. С их помощью удобно объяснять, почему потеря видов ослабляет природное равновесие.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выбросы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renewable energy, save energy, cut emissions и switch to renewable sources позволяют говорить о чистой энергии и снижении углеродного следа. Это ключевые фразы для аргументированного обсуждения решений.
</a:t>
            </a:r>
            <a:endParaRPr lang="en-US" sz="1027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carbon footprint и sustainability расширяют разговор до личного выбора, ответственного потребления и долгосрочных последствий. Они помогают строить более точные и зрелые высказывания на английском языке.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климатическая политика должна охватывать энергетику, производство, транспорт и повседневное потребление одновременно.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дают энергетика и промышленность, но без действий в других секторах заметного снижения не будет.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на основе обобщённых данных IPCC AR6 и IEA,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парниковых выбросов по секторам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 рост уровня моря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океана растёт из-за таяния ледников и теплового расширения воды. Когда вода нагревается, она занимает больший объём, а дополнительная вода поступает в моря с суши.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повышение уровня моря усиливает наводнения и ускоряет эрозию береговой линии. В зоне риска оказываются порты, набережные, дороги и жилые кварталы у побережья.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берегов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морская вода может проникать в прибрежные грунты и делать их менее пригодными для сельского хозяйства. Это снижает урожайность и усложняет водоснабжение в низинных районах.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почвы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моря затрагивает не только природу, но и безопасность людей, экономику и городскую инфраструктуру. Чем раньше принимаются меры, тем меньше долгосрочный ущерб.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00" y="1280450"/>
            <a:ext cx="382200" cy="3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425" y="1309670"/>
            <a:ext cx="404700" cy="32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075" y="1280450"/>
            <a:ext cx="382200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50" y="3047433"/>
            <a:ext cx="404700" cy="35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675" y="3036200"/>
            <a:ext cx="382200" cy="38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жара повышает риск теплового удара и может обострять болезни сердца и дыхательной системы. В жаркие периоды людям труднее учиться, работать и концентрироваться.
</a:t>
            </a:r>
            <a:endParaRPr lang="en-US" sz="1050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связан с хроническим кашлем, астмой и снижением качества жизни в городах. Особенно чувствительны дети, пожилые люди и те, у кого уже есть проблемы со здоровьем.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 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уменьшают урожайность и делают продукты дороже и менее доступными. Когда погодные условия становятся нестабильными, растёт риск продовольственной неуверенности.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шторма и ливни разрушают дома, дороги и школы. Из-за этого учащиеся пропускают занятия, а семьи сталкиваются с затратами на восстановление.
</a:t>
            </a:r>
            <a:endParaRPr lang="en-US" sz="1069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вызывают не только материальный ущерб, но и психологическое напряжение. Неопределённость, страх и потеря привычной среды особенно тяжело переживаются подростками.
</a:t>
            </a:r>
            <a:endParaRPr lang="en-US" sz="959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экологические проблемы влияют на здоровье и повседневную жизнь
</a:t>
            </a:r>
            <a:endParaRPr lang="en-US" sz="17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меры работают с разной скоростью, но вместе дают более устойчивый результат.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даёт сочетание быстрых мер и долгосрочных решений, а не ставка только на один инструмент.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экологическим материалам и международным обзорам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экологических решений по эффективности
</a:t>
            </a:r>
            <a:endParaRPr lang="en-US" sz="25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действию: логика экологического решения
</a:t>
            </a:r>
            <a:endParaRPr lang="en-US" sz="196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экологическая проблема переходит в измеряемое решение и проверку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энергии в быту и в школе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Неэффективные лампы и лишний свет в пустых помещениях быстро увеличивают расход электричества. Переход на LED-лампы даёт заметный эффект в коридорах, классах и спортивных залах.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привычки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экономия особенно заметна там, где много пользователей: в компьютерных кабинетах, коридорах и актовых залах. Простые правила поведения делают результат устойчивым и измеримым.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изоляция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тепла связаны с плохой теплоизоляцией и открытыми окнами при включённом отоплении. Утепление помещений помогает экономить энергию и поддерживать более стабильную температуру.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приборы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оборудование потребляет больше энергии, чем современные модели. Выключение лишних устройств и использование энергоэффективной техники уменьшают счета и нагрузку на сеть.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 крышах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всё чаще появляются на крышах школ, домов и общественных зданий. Они помогают получать электричество без прямых выбросов CO2 во время работы и снижают зависимость от ископаемого топлива. Для многих регионов это уже не эксперимент, а практичный выбор.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 энергосистеме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Ветряные турбины особенно заметны там, где есть устойчивые ветровые условия и достаточно пространства. Их преимущество в том, что они производят энергию без сжигания топлива, а развитие технологий постепенно делает такие установки более доступными.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 надёжности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солнечная и ветровая энергетика работали стабильно, нужны накопители энергии, гибкие сети и грамотное планирование. Именно сочетание технологий позволяет использовать преимущества возобновляемых источников и снижать их зависимость от погоды.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 как часть решения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отходы особенно критичны: при разложении они выделяют метан и быстро увеличивают нагрузку на свалки.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отходов важнее последующей утилизации: меньшее потребление и сортировка дают больший эффект, чем накопление мусора.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типичной структуре бытовых отходов; значения условные, предназначены для учебного анализа.
</a:t>
            </a:r>
            <a:endParaRPr lang="en-US" sz="951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попадает в отходы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внедрение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стал массовым материалом благодаря низкой цене, легкости и прочности. Его начали активно использовать в упаковке, быту и медицине, где особенно важны удобство и гигиена.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очень медленного разложения пластиковые изделия накапливаются на свалках, в реках и океане. Со временем они распадаются на мелкие частицы, но не исчезают из окружающей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обнаруживают в воде, почве, рыбе и организмах животных. Это показывает, что проблема выходит далеко за пределы видимого мусора и затрагивает пищевые цепи.
</a:t>
            </a:r>
            <a:endParaRPr lang="en-US" sz="1185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сокращению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эффективные меры — уменьшение одноразового пластика, повторное использование тары, выбор многоразовых альтернатив и раздельный сбор там, где он действительно работает.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Пластик: удобство, которое создает экологическую проблему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51172"/>
            <a:ext cx="4332300" cy="1713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регулярные действия в школе помогают экономить ресурсы и делают экологичное поведение измеримым.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уровне важнее не масштаб, а регулярность: даже небольшие меры дают заметный эффект, если их можно измерять и повторять.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практик школьной экологической работы.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экологические практики и их результат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экологическое равновесие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выполняет собственную функцию в экосистеме: одни опыляют растения, другие разлагают органику или регулируют численность вредителей. Потеря любого звена ослабляет всю систему.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вида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биоразнообразие, тем выше устойчивость природной среды к засухам, болезням и изменению климата. Разнообразие видов работает как механизм экологической защиты.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коралловые рифы особенно ценны, потому что одновременно поддерживают множество видов и помогают регулировать климатические процессы, воду и качество почв.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экосистем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экосистемы разрушаются, страдают сельское хозяйство, водные ресурсы и здоровье людей. Поэтому охрана видов — это не только вопрос природы, но и вопрос безопасности общества.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людям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потребление как путь к меньшему количеству отходов
</a:t>
            </a:r>
            <a:endParaRPr lang="en-US" sz="1777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действий, показывающая, как сокращение лишних покупок продлевает срок службы вещей и уменьшает нагрузку на окружающую среду.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будущего: экологичная среда и качество жизни
</a:t>
            </a:r>
            <a:endParaRPr lang="en-US" sz="2159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3775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здания с хорошей теплоизоляцией, экономичным освещением и разумным управлением энергией уменьшают расход ресурсов и помогают городу снижать выбросы без потери комфорта для жителей.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3775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21189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общественный транспорт, велодорожки и удобные маршруты для пешеходов сокращают пробки, шум и загрязнение воздуха. Такой город становится безопаснее и удобнее для школьников.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221189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транспорт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604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деревья вдоль улиц и зеленые крыши снижают перегрев, улучшают качество воздуха и создают более приятную среду для отдыха, учебы и повседневных поездок.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388604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зоны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56018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сбора и отвода дождевой воды помогают уменьшить риск наводнений, защищают дороги и здания и делают город более устойчивым к сильным осадкам.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556018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дождевой водой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7234329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городской дизайн объединяет здоровье, удобство и безопасность. В результате жители получают более чистое, тихое и приспособленное к климатическим изменениям пространство.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7234329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повседневной жизни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ежедневные решения заметны в сумме: поездки, выбор еды и покупок формируют устойчивый привычный след.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поездок на автомобиле, пищевых отходов и лишних покупок дает наиболее быстрый эффект для снижения личного carbon footprint.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структура личного экологического следа; доли условные, используются для учебного анализа.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экологический след подростка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3904215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договоренности задают направление на десятилетия вперед. Их ценность в том, что они объединяют страны вокруг измеримых задач и общей ответственности.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009177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Правительства, бизнес, школы и семьи участвуют в решении проблемы на разных уровнях. Международные цели работают только тогда, когда они превращаются в реальные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114138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Цели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ООН связала экологию с образованием, здоровьем и экономикой. Она показала, что экологические решения должны быть частью более широкой социальной политики.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88200" y="1173800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Парижское соглашение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договорились удерживать потепление значительно ниже 2°C и стремиться к 1,5°C. Это стало общей рамкой для национальной климатической политики.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5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 глобальные цели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изменить школьное сообщество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может уменьшать потребление электричества за счет выключения лишнего света, замены ламп и контроля техники. Результат удобно измерять в киловатт-часах и снижении расходов.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печать, электронные материалы и разумное использование тетрадей сокращают бумажные потоки. Эффект можно фиксировать в килограммах сэкономленной бумаги за месяц или четверть.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бумаги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сбор батареек, пластика и макулатуры делает переработку более эффективной. Важно считать количество сданных предметов и объем отсортированных материалов.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отходов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дает не отдельная акция, а устойчивое поведение, которое становится нормой для класса и школы. Тогда экологическая ответственность закрепляется надолго.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действию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Saving the Planet: что важно вынести из раздела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экологические проблемы связаны с повседневными решениями, а их преодоление требует знаний, ответственности и сотрудничества. Для уроков английского это еще и практика аргументации, чтения и осмысленной речи.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2026-05-31T15:06:02Z</dcterms:created>
  <dcterms:modified xsi:type="dcterms:W3CDTF">2026-05-31T15:06:02Z</dcterms:modified>
</cp:coreProperties>
</file>