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81000" y="1480200"/>
            <a:ext cx="5410200" cy="21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4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тела человека и его место в живой природе: общий обзор
</a:t>
            </a:r>
            <a:pPr algn="ctr" indent="0" marL="0">
              <a:lnSpc>
                <a:spcPct val="100000"/>
              </a:lnSpc>
              <a:buNone/>
            </a:pPr>
            <a:r>
              <a:rPr lang="en-US" sz="17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Изучим особенности человеческого тела и его роль среди живых организмов.
</a:t>
            </a:r>
            <a:endParaRPr lang="en-US" sz="3414" dirty="0"/>
          </a:p>
        </p:txBody>
      </p:sp>
      <p:sp>
        <p:nvSpPr>
          <p:cNvPr id="4" name="Text 1"/>
          <p:cNvSpPr txBox="1"/>
          <p:nvPr/>
        </p:nvSpPr>
        <p:spPr>
          <a:xfrm>
            <a:off x="1459800" y="471533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человека изучалась в контексте природы с открытиями Линнея и Дарвина. Российский учёный Мечников внёс вклад в понимание человека как части экосистемы.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биологии человека: от истории к науке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его систематическое положение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80075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относится к царству животных, объединяющему многоклеточные организмы с развитием органов и систем.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80076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типе хордовых человек имеет позвоночник и нервную трубку как основные структурные элементы.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31683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млекопитающих характеризуется теплокровностью, шерстью и молочными железами, что также свойственно человеку.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131683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Отряд приматов объединяет человекоподобных обезьян, к семейству гоминид относится уникальный род Homo с прямоходящим видом sapiens.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" y="25"/>
            <a:ext cx="33854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85150" y="266700"/>
            <a:ext cx="6599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системы органов человека
</a:t>
            </a:r>
            <a:endParaRPr lang="en-US" sz="2737" dirty="0"/>
          </a:p>
        </p:txBody>
      </p:sp>
      <p:sp>
        <p:nvSpPr>
          <p:cNvPr id="7" name="Text 1"/>
          <p:cNvSpPr txBox="1"/>
          <p:nvPr/>
        </p:nvSpPr>
        <p:spPr>
          <a:xfrm>
            <a:off x="3791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Опорно-двигательная система обеспечивает форму и движение; нервная система координирует работу организма и реакцию на раздражители.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490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и кровеносная системы отвечают за питание и транспорт веществ; дыхательная и выделительная — за обмен газов и удаление отходов.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791227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и взаимодействие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490226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и обмен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признаков человека и приматов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369100" y="1094000"/>
            <a:ext cx="77802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приматы имеют по пять пальцев на конечностях и сходное строение внутренних органов.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69100" y="2128475"/>
            <a:ext cx="72087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отличается стойким прямоходящим положением, позволяющим освободить руки для работы.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9100" y="3162975"/>
            <a:ext cx="66261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человека сильно развиты большие полушария мозга, обеспечивающие сложное мышление и речь.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69100" y="4197475"/>
            <a:ext cx="60372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человек демонстрирует тонкую координацию движений и способность к абстрактному анализу.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981945"/>
            <a:ext cx="4166100" cy="164806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органов: человек и шимпанзе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различия между человеком и шимпанзе в строении мозга, кисти и способе передвижения.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человека более крупный мозг и развитая рука способствуют сложной деятельности и прямохождению.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7 класса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эволюции человека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 млн лет назад
</a:t>
            </a:r>
            <a:pPr algn="ctr" indent="0" marL="0">
              <a:lnSpc>
                <a:spcPct val="100000"/>
              </a:lnSpc>
              <a:buNone/>
            </a:pPr>
            <a:r>
              <a:rPr lang="en-US" sz="1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предок человека и современных обезьян начал отделяться, появились первые зачатки прямоходящих приматов.
</a:t>
            </a:r>
            <a:endParaRPr lang="en-US" sz="1371" dirty="0"/>
          </a:p>
        </p:txBody>
      </p:sp>
      <p:sp>
        <p:nvSpPr>
          <p:cNvPr id="10" name="Text 2"/>
          <p:cNvSpPr txBox="1"/>
          <p:nvPr/>
        </p:nvSpPr>
        <p:spPr>
          <a:xfrm>
            <a:off x="24257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3–4 млн лет назад
</a:t>
            </a:r>
            <a:pPr algn="ctr" indent="0" marL="0">
              <a:lnSpc>
                <a:spcPct val="100000"/>
              </a:lnSpc>
              <a:buNone/>
            </a:pPr>
            <a:r>
              <a:rPr lang="en-US" sz="1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Появилась Australopithecus — первые прямохожие приматы с относительно примитивным строением тела.
</a:t>
            </a:r>
            <a:endParaRPr lang="en-US" sz="1371" dirty="0"/>
          </a:p>
        </p:txBody>
      </p:sp>
      <p:sp>
        <p:nvSpPr>
          <p:cNvPr id="11" name="Text 3"/>
          <p:cNvSpPr txBox="1"/>
          <p:nvPr/>
        </p:nvSpPr>
        <p:spPr>
          <a:xfrm>
            <a:off x="45212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2,5 млн лет назад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habilis начал использовать каменные орудия, что свидетельствует о развитии мышления и моторики.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6167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200 тыс. лет назад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sapiens сформировался как современный вид с высоким уровнем интеллекта и культурным развитием.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99" y="25"/>
            <a:ext cx="354620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94191" y="266700"/>
            <a:ext cx="4887600" cy="7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облик и характерные черты тела человека
</a:t>
            </a:r>
            <a:endParaRPr lang="en-US" sz="2496" dirty="0"/>
          </a:p>
        </p:txBody>
      </p:sp>
      <p:sp>
        <p:nvSpPr>
          <p:cNvPr id="7" name="Text 1"/>
          <p:cNvSpPr txBox="1"/>
          <p:nvPr/>
        </p:nvSpPr>
        <p:spPr>
          <a:xfrm>
            <a:off x="3894050" y="1214876"/>
            <a:ext cx="4887600" cy="15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и положение тела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держит тело вертикально, что освобождает руки для манипуляций и способствует эффективному передвижению.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917972" y="3144293"/>
            <a:ext cx="4887600" cy="15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лица и 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Лицо выражает эмоции благодаря подвижным губам и развитой мимике, что поддерживает сложное общение.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объёма мозга в эволюционном процессе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мозга сопровождалось улучшением социальных и технических навыков древних людей.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объёма мозга отразился на сложной культуре и адаптивном поведении Homo sapiens.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Палеоантропологические исследования, 2023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нервной системы и мозга человека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4795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Головной мозг координирует движения, мыслительную деятельность, память и речь, обеспечивая адаптацию к среде.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82523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Высшие отделы мозга формируют сознание и позволяют творчески решать задачи и учиться в течение жизни.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854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Развитая нервная система способствует установлению социальных связей и успешному взаимодействию с окружающим миром.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46175" y="1159575"/>
            <a:ext cx="2081100" cy="208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5475" y="1159575"/>
            <a:ext cx="2081100" cy="2081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и мышцы: фундамент человеческого тела
</a:t>
            </a:r>
            <a:endParaRPr lang="en-US" sz="2691" dirty="0"/>
          </a:p>
        </p:txBody>
      </p:sp>
      <p:sp>
        <p:nvSpPr>
          <p:cNvPr id="8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45970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– основа прочности и формы
</a:t>
            </a:r>
            <a:pPr algn="ctr" indent="0" marL="0">
              <a:lnSpc>
                <a:spcPct val="100000"/>
              </a:lnSpc>
              <a:buNone/>
            </a:pPr>
            <a:r>
              <a:rPr lang="en-US" sz="9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Человеческий скелет состоит более чем из 200 костей, которые придают телу форму и обеспечивают защиту внутренних органов. Благодаря сочленениям кости связаны так, что позволяют телу двигаться и сохранять равновесие.
</a:t>
            </a:r>
            <a:endParaRPr lang="en-US" sz="965" dirty="0"/>
          </a:p>
        </p:txBody>
      </p:sp>
      <p:sp>
        <p:nvSpPr>
          <p:cNvPr id="10" name="Text 3"/>
          <p:cNvSpPr txBox="1"/>
          <p:nvPr/>
        </p:nvSpPr>
        <p:spPr>
          <a:xfrm>
            <a:off x="52439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Мускулатура – двигатель наших действий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Мышечная система делится на три типа: скелетные мышцы отвечают за движения и мимику, гладкие управляют внутренними органами, а сердечная обеспечивает работу сердца. Все вместе они обеспечивают жизнедеятельность и адаптацию к окружающей среде.
</a:t>
            </a:r>
            <a:endParaRPr lang="en-US" sz="89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 и особенности восприятия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46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обладает пятью основными органами чувств: зрение, слух, обоняние, вкус и осязание, позволяющими воспринимать окружающий мир во всём многообразии.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42755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Зрение у человека особенно острое: глаза различают более 10 миллионов оттенков цвета, что помогает точно ориентироваться и наслаждаться красотой природы.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305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Развитые нервные анализаторы поддерживают быструю реакцию на внешние раздражители и эффективное взаимодействие с окружающей средой.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2105049"/>
            <a:ext cx="4392900" cy="140185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6375" y="402675"/>
            <a:ext cx="84384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органов чувств у человека и млекопитающих
</a:t>
            </a:r>
            <a:endParaRPr lang="en-US" sz="2598" dirty="0"/>
          </a:p>
        </p:txBody>
      </p:sp>
      <p:sp>
        <p:nvSpPr>
          <p:cNvPr id="8" name="Text 1"/>
          <p:cNvSpPr txBox="1"/>
          <p:nvPr/>
        </p:nvSpPr>
        <p:spPr>
          <a:xfrm>
            <a:off x="526375" y="1354877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различия в развитии органов чувств у человека и некоторых млекопитающих, подчёркивая уникальные особенности каждого вида.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375" y="3287475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превосходит по цветовосприятию, но уступает другим млекопитающим в слухе и обонянии.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Лабораторные исследования биологических анализаторов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8878" y="266700"/>
            <a:ext cx="7336200" cy="7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строения пищеварительной системы и питания человека
</a:t>
            </a:r>
            <a:endParaRPr lang="en-US" sz="2762" dirty="0"/>
          </a:p>
        </p:txBody>
      </p:sp>
      <p:sp>
        <p:nvSpPr>
          <p:cNvPr id="8" name="Text 1"/>
          <p:cNvSpPr txBox="1"/>
          <p:nvPr/>
        </p:nvSpPr>
        <p:spPr>
          <a:xfrm>
            <a:off x="1469325" y="1214875"/>
            <a:ext cx="7300500" cy="102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 человека приспособлена к переработке как растительной, так и животной пищи, что делает человека всеядным организмом.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469325" y="2484875"/>
            <a:ext cx="7300500" cy="10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Зубы имеют разную форму: резцы режут пищу, клыки помогают разрывать, а коренные зубы измельчают и перемалывают пищу для лучшего усвоения.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1469325" y="3754875"/>
            <a:ext cx="7300500" cy="102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Сбалансированное питание с необходимыми веществами обеспечивает организм энергией, рост и поддержание здоровья на протяжении жизни.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84300" y="1408487"/>
            <a:ext cx="2329500" cy="2318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8875" y="1412687"/>
            <a:ext cx="2329500" cy="23181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816950" y="3806875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система — путь воздуха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система человека состоит из носовой полости, гортани, трахеи, бронхов и лёгких. Она обеспечивает поступление кислорода в организм и выведение углекислого газа, что необходимо для обмена веществ.
</a:t>
            </a:r>
            <a:endParaRPr lang="en-US" sz="1001" dirty="0"/>
          </a:p>
        </p:txBody>
      </p:sp>
      <p:sp>
        <p:nvSpPr>
          <p:cNvPr id="8" name="Text 2"/>
          <p:cNvSpPr txBox="1"/>
          <p:nvPr/>
        </p:nvSpPr>
        <p:spPr>
          <a:xfrm>
            <a:off x="4881525" y="3806875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система — транспортная сеть тела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совершает около 100 000 ударов в сутки, перекачивая кровь по сосудам. Эта система доставляет кислород и питательные вещества к клеткам, поддерживая их жизнедеятельность и взаимодействие органов.
</a:t>
            </a:r>
            <a:endParaRPr lang="en-US" sz="890" dirty="0"/>
          </a:p>
        </p:txBody>
      </p:sp>
      <p:sp>
        <p:nvSpPr>
          <p:cNvPr id="9" name="Text 3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и кровеносная системы: жизненно важные функции
</a:t>
            </a:r>
            <a:endParaRPr lang="en-US" sz="201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 жизни различных млекопитающих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выделяется самой продолжительной жизнью среди приматов, благодаря сложным социальным структурам и интеллектуальным способностям.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мозга и социальные связи тесно связаны с длительной продолжительностью жизни.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и биологические исследования, 2023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его роль в биосфере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4795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является активной частью природных экосистем, влияя на ландшафты и климат через строительные и сельскохозяйственные деятельности.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82523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и использование разнообразных орудий труда, технологий и культурных практик усиливает воздействие человека на окружающую природу.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854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изменения, вызванные деятельностью человека, требуют осознания ответственности за сохранение биологического разнообразия и экосистем.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взаимодействия человека с природой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влияния человека на окружающую среду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ответственность человека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46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использование природных ресурсов обеспечивает устойчивое развитие и предотвращает их истощение для будущих поколений.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42755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Необходимость защиты видов и ограничения загрязнения охраняет экосистемы от разрушения и сохраняет биологическое разнообразие.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305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договоры и внедрение «зелёных» технологий способствуют глобальному сотрудничеству в области охраны окружающей среды.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56300" y="658500"/>
            <a:ext cx="5831400" cy="38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Человек: уникальное звено живой природы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разума, социальной организации и биологического строения делает человека ключевым элементом экосистемы, ответственность за сохранение природы — основа его места на Земле.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2026-05-08T23:18:05Z</dcterms:created>
  <dcterms:modified xsi:type="dcterms:W3CDTF">2026-05-08T23:18:05Z</dcterms:modified>
</cp:coreProperties>
</file>