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Me and My World
</a:t>
            </a:r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для рассказа о себе, семье и повседневной жизни.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«My World» важно в 7 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юнит помогает говорить о знакомых вещах: семье, школе, друзьях и привычках. Он повторяет базовую грамматику, расширяет словарь и даёт опору для коротких, понятных ответов о собственной жизни.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 самопрезентация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706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представить себя, называют имя, возраст, национальность и место проживания. Для этого подходят простые модели: I am… I’m 12/13 years old, I live in… Они делают ответ коротким и ясным.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38686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внешности используют точные прилагательные: tall, short, slim, fair, dark. Они помогают составить понятный образ человека и не смешивать внешние признаки с характером или увлечениями.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2096863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предпочтения удобно выражать через I like… и I have got… interests. Можно назвать спорт, чтение, музыку или другие занятия, чтобы показать, чем человек любит заниматься в свободное время.
</a:t>
            </a:r>
            <a:endParaRPr lang="en-US" sz="1216" dirty="0"/>
          </a:p>
        </p:txBody>
      </p:sp>
      <p:sp>
        <p:nvSpPr>
          <p:cNvPr id="14" name="Text 5"/>
          <p:cNvSpPr txBox="1"/>
          <p:nvPr/>
        </p:nvSpPr>
        <p:spPr>
          <a:xfrm>
            <a:off x="48130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самопрезентация сочетает факты и простые оценки: I am… I live in… I like… I am… Это помогает говорить вежливо, понятно и без лишних деталей.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03137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личности можно передать словами kind, friendly, cheerful, calm, hard-working. Такие слова особенно полезны, когда нужно рассказать о себе, друге или однокласснике в нескольких предложениях.
</a:t>
            </a:r>
            <a:endParaRPr lang="en-US" sz="11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ближайшее окружение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Семью описывают через слова mother, father, sister, brother, grandmother, grandfather, aunt, uncle и cousin. Эти названия помогают говорить о родственных связях и понимать короткие тексты на тему семьи.
</a:t>
            </a:r>
            <a:endParaRPr lang="en-US" sz="122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доме
</a:t>
            </a:r>
            <a:pPr algn="l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сказать, кто за что отвечает дома: помогает готовить, убирает комнату, присматривает за младшими или делает покупки. Такие фразы показывают, как семья живёт вместе и поддерживает друг друга.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Юнит часто использует ситуации, где семья проводит время вместе: ужин, прогулка, отдых дома или общее занятие. Это естественные примеры для описания повседневной лексики и простых диалогов.
</a:t>
            </a:r>
            <a:endParaRPr lang="en-US" sz="1266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Близкий круг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ближайшему окружению относятся не только родственники, но и люди, с которыми ребёнок регулярно общается дома и рядом с домом. Это помогает связать тему семьи с реальной жизнью школьника.
</a:t>
            </a:r>
            <a:endParaRPr lang="en-US" sz="12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юнита: ключевые слова и выражения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словарь помогает быстро описывать себя, семью, школу, друзей и повседневные дела.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объединены по темам, поэтому их легче запоминать и использовать в коротких высказываниях.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 3 Me and My World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день школьника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обязательные занятия занимают основную часть дня, а свободное время распределяется между отдыхом и интересами.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уходит на сон и школу; на хобби и отдых остаётся меньшая, но важная часть дня.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времени школьника; дата не указана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и частотные наречия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0675" y="14033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школьник идёт или едет в школу. Для регулярного действия удобно использовать Present Simple и выражения on weekdays и in the morning.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40675" y="3008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обычно наступают обед, отдых и домашняя работа. Для этой части дня подходят выражения after school и do homework, а также короткие последовательные предложения.
</a:t>
            </a:r>
            <a:endParaRPr lang="en-US" sz="1134" dirty="0"/>
          </a:p>
        </p:txBody>
      </p:sp>
      <p:sp>
        <p:nvSpPr>
          <p:cNvPr id="13" name="Text 4"/>
          <p:cNvSpPr txBox="1"/>
          <p:nvPr/>
        </p:nvSpPr>
        <p:spPr>
          <a:xfrm>
            <a:off x="5151150" y="6010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 подъёма, умывания и завтрака. В этом блоке часто используются слова always, usually и every morning, потому что действия повторяются почти каждый день.
</a:t>
            </a:r>
            <a:endParaRPr lang="en-US" sz="1170" dirty="0"/>
          </a:p>
        </p:txBody>
      </p:sp>
      <p:sp>
        <p:nvSpPr>
          <p:cNvPr id="14" name="Text 5"/>
          <p:cNvSpPr txBox="1"/>
          <p:nvPr/>
        </p:nvSpPr>
        <p:spPr>
          <a:xfrm>
            <a:off x="5151150" y="2205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описывают расписание, предметы и учебные задания. Здесь помогают слова often и sometimes, если нужно сказать, как часто появляются трудные или интересные уроки.
</a:t>
            </a:r>
            <a:endParaRPr lang="en-US" sz="1167" dirty="0"/>
          </a:p>
        </p:txBody>
      </p:sp>
      <p:sp>
        <p:nvSpPr>
          <p:cNvPr id="15" name="Text 6"/>
          <p:cNvSpPr txBox="1"/>
          <p:nvPr/>
        </p:nvSpPr>
        <p:spPr>
          <a:xfrm>
            <a:off x="5151150" y="38104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школьник ужинает, отдыхает и готовится ко сну. Частотные наречия never и usually помогают точно показать, что происходит регулярно, а что почти не бывает.
</a:t>
            </a:r>
            <a:endParaRPr lang="en-US" sz="11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короткий рассказ о себе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пропустить важные сведения и сделать ответ логичным.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правила общения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работают вместе над проектом, важно слушать друг друга и делить задания честно. Вежливые слова помогают договориться быстрее, а уважение к мнению одноклассника делает общую работу спокойной и продуктивной.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в классе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умеет быть honest, kind и supportive, но также знает, когда лучше промолчать или мягко не согласиться. Такие навыки особенно нужны в школе, где каждый день возникают разные мнения и совместные решения.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 обид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дружба проявляется не в больших поступках, а в обычной поддержке: подсказать задание, одолжить ручку, сказать thank you или sorry. Именно такие простые действия создают доверие и делают общение по-настоящему тёплым.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помощь каждый день
</a:t>
            </a:r>
            <a:endParaRPr lang="en-US" sz="1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выбирают школьники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интересы школьников разнообразны: у одних больше движения, у других — спокойные занятия для отдыха и творчества.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есть хотя бы одно любимое дело после школы, а выбор хобби зависит от личных предпочтений.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интересов школьников; дата не указана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учебные предметы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расписание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строится вокруг уроков и расписания. Ученики говорят, когда начинаются занятия, какой предмет идёт первым и сколько времени остаётся на перемены, домашнее задание и подготовку к следующему дню.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обсуждения школьной жизни важно уметь назвать любимый предмет и объяснить выбор. Ученики часто говорят, что им нравится English, Maths или Art, потому что урок интересный, понятный или полезный.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и 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говорить о homework, test, marks и project work. Школьники учатся описывать, какие задания лёгкие или трудные, как они готовятся к урокам и что делают, чтобы улучшить результат.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часто используются вопросы When do you have English? , What is your favourite subject? и Do you like homework? Такие вопросы делают речь более живой и помогают поддерживать короткий разговор.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школа: сравнение двух важных пространств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дом и школа похожи и чем отличаются. Она помогает увидеть, как разные места формируют поведение, обязанности и стиль общения школьника.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даёт поддержку и личное пространство, а школа учит дисциплине и совместной работе. Оба пространства развивают ответственность и уважение к правилам.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UNIT 3 «Me and My World»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личные качества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людей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умеет называть эмоции и качества, ему легче объяснить поступки других людей. Это помогает избегать недоразумений, говорить точнее и внимательнее относиться к одноклассникам.
</a:t>
            </a:r>
            <a:endParaRPr lang="en-US" sz="1021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поведение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hardworking подходит для ученика, который старается выполнять задания аккуратно и вовремя. А creative помогает сказать, что человек любит придумывать идеи, рисовать, сочинять или искать нестандартные решения.
</a:t>
            </a:r>
            <a:endParaRPr lang="en-US" sz="961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friendly, calm, honest и patient можно описать постоянные качества человека. Такие слова помогают понять, почему кто-то легко общается, спокойно решает трудности или поддерживает других.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 моменте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happy, tired, worried и excited помогают сказать, как человек чувствует себя сейчас. Они делают ответ точнее и показывают, что влияет на настроение в школе, дома или среди друзей.
</a:t>
            </a:r>
            <a:endParaRPr lang="en-US" sz="10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решить бытовую или учебную проблему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реальные ситуации школьной и домашней жизни: от обнаружения проблемы до проверки результата.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район, город и безопасная среда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выходит из дома, идёт по знакомой улице и переходит дорогу по пешеходному переходу. По дороге он видит школу, парк и магазин, поэтому легко описывает свой район на английском языке.
</a:t>
            </a:r>
            <a:endParaRPr lang="en-US" sz="830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дома до школы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дети часто заходят на sports ground, в club или в shop, а иногда встречаются в парке. Такие места помогают говорить о привычных маршрутах, свободном времени и правилах поведения в общественных местах.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бываем каждый день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обязанности выполняют дети дома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некоторые обязанности школьники выполняют чаще, чем другие. Она помогает увидеть, какие дела входят в привычный семейный режим и требуют регулярного участия.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обязанности связаны с ежедневным порядком, а более редкие — с помощью семье по мере необходимости. Даже небольшие дела учат самостоятельности и ответственности.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домашнего быта, UNIT 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Мини-проекты о себе и своём окружении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дерево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family tree можно показать родственников, их роли и связи между поколениями. Короткие подписи рядом с фотографиями помогают быстро понять, кто есть кто, и запомнить нужную лексику.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в дневнике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Diary of a week показывает занятия по дням недели: школу, кружки, отдых и домашние дела. Такой проект удобно оформлять датами, короткими предложениями и простыми рисунками или значками.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 о хобби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 about hobbies помогает рассказать о любимых занятиях и объяснить, почему они нравятся. Ученики могут добавить список дел, фотографии, цвета и несколько фраз о том, как проводят свободное время.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профиля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Profile card собирает основные факты в одном месте: имя, возраст, школу, друзей и интересы. Этот формат особенно полезен, когда нужно представить себя кратко, аккуратно и понятно.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156743"/>
            <a:ext cx="4007700" cy="14321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общения на английском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готовые выражения помогают начать разговор, попросить о помощи и ответить вежливо. Это удобная опора для устной речи в классе и вне 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устойчивых фраз делают речь увереннее и вежливее. Они помогают поддержать диалог, если слов пока не хватает.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речевые модели для повседневного общения на английском языке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25085"/>
            <a:ext cx="267600" cy="2140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уважение и различия между людьми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человека свой темп, вкус и способ учиться. Если относиться к этому спокойно, в общении становится меньше насмешек и больше доверия, уважения и уверенности.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please, thank you, sorry и excuse me помогают говорить мягко и уважительно. Они особенно нужны, когда нужно обратиться с просьбой, извиниться или не согласиться без грубости.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Доброжелательный класс строится на помощи и сотрудничестве. Когда ученики объясняют задание, делятся материалами и слушают друг друга, учиться становится легче и спокойнее.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одноклассников могут быть разные семьи, традиции и домашние правила. Это нормально, поэтому важно спрашивать внимательно и не делать поспешных выводов о чужой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юнит помогает говорить о себе, своей семье, школе, друзьях и повседневной жизни. Школьник учится строить короткие, понятные и вежливые высказывания, которые нужны на уроках и в реальном общении.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UNIT 3 Me and My World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2026-05-31T00:06:05Z</dcterms:created>
  <dcterms:modified xsi:type="dcterms:W3CDTF">2026-05-31T00:06:05Z</dcterms:modified>
</cp:coreProperties>
</file>