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понимать мир и делиться мыслями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нужен нам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читаем тексты в учебнике, на доске, в правилах, объявлениях и сообщениях. Они помогают запоминать информацию, выполнять задания по порядку и ясно говорить о своих мыслях.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 просто набор слов. Это несколько предложений, которые связаны между собой и вместе рассказывают об одном предмете, событии или мысли.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есть начало, основная часть и конец. Эти части помогают читателю понять, с чего всё началось, что произошло дальше и чем всё завершилось.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отдельные слова или случайные предложения, текста не получится. Чтобы появился текст, нужна связь по смыслу и порядок.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текст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на подоконнике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может быть совсем короткой, например про котёнка. Тогда все предложения говорят именно о нём: как он сидит, играет и смотрит в окно. Читатель сразу понимает, о ком идёт речь.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бывает и шире, если в тексте рассказывают о зиме в городе. Тогда можно читать про снег, огни на улицах, тёплые шарфы и весёлые прогулки. Все предложения должны быть связаны именно с этой картиной.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делится на начало, основную часть и конец, читателю легче понять, что хотел сказать автор.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строение текста в начальной школе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помогают автору раскрыть одну главную мысль и не распыляться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текст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части текста идут друг за другом и помогают сохранить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предложения идут не как попало, а в нужном порядке. Одно предложение подхватывает мысль предыдущего и помогает читателю не терять нить рассказа.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связь была крепче, слова могут повторяться или заменяться: он, она, оно, этот, тот. Так текст звучит понятно и не превращается в набор отдельных фраз.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переставить предложения местами, всё может спутаться. Тогда история станет странной, а читатель будет гадать, что же произошло сначала.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текст живым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назвать предмет точно, текст сразу становится яснее. Вместо просто «кот» можно написать «рыжий котёнок», и читатель уже видит пушистого малыша с весёлым характером. Точные слова помогают не путать предметы и действия.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рисует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делают текст интересным, как будто открывают маленькое окно в воображение. Можно сказать не только «книга лежит на столе», но и «толстая книга спокойно отдыхает на светлом столе». Так описание звучит ярче и живее.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246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1837" y="1905053"/>
            <a:ext cx="197325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текстов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рассказывает о событиях по порядку. В нём видно, что произошло сначала, что было потом и чем всё закончилось. Он отвечает на вопрос: что произошло?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представить предмет, человека или место. В нём называют цвет, размер, форму, запах или настроение, чтобы читатель словно увидел картинку перед глазами.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что-то происходит и зачем это нужно. В нём есть мысль, доказательство и вывод, поэтому такой текст учит думать и сравнивать.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повествование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начинается с первых действий. Читатель узнаёт, кто появился в истории и что происходит в самом начале.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события идут одно за другим. Здесь часто встречаются слова потом, вдруг, затем, которые помогают не потерять порядок.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завершается, и читатель понимает, чем всё закончилось. В конце обычно есть итог или важное завершение.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увидеть предмет глазами автора: назвать его цвет, форму, размер и другие заметные признаки, чтобы читатель сразу представил картину.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Текст-описание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отвечает на вопрос «какой?» и помогает не перепутать один предмет с другим. Без точных признаков текст получается бледным и скучным.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часто встречаются слова, которые говорят о внешнем виде, звуке, запахе или настроении. Они делают образ живым и понятным.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текста встречается в загадках, рассказах о природе, игрушках и животных. Читатель словно рассматривает всё вблизи, как через увеличительное стекло.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автор сначала высказывает мысль, потом объясняет её и показывает, почему он так считает. Это похоже на спокойный разговор с доказательствами.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Текст-рассуждение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«почему?» и «зачем?» помогают построить такой текст. В нём важно не только сказать мнение, но и привести понятные причины и примеры.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учит думать, сравнивать, спорить вежливо и делать вывод. Поэтому оно часто встречается там, где нужно объяснить правило, поступок или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текста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— это короткое название текста. Он сразу подсказывает, о чём будет речь, и помогает читателю настроиться на нужную тему, не открывая весь текст вслепую.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должен быть ясным, точным и не слишком длинным. Иногда он ещё и немного интригует, чтобы захотелось читать дальше — почти как вкусная крошка для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объединяет предложения, которые говорят об одной маленькой части темы. Так текст не расплывается, а идёт аккуратными шагами.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 красная строка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строка показывает, где начинается новый абзац. Она словно маленький знак: «Сейчас будет новая мысль, приготовься».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помогают быстрее читать и легче запоминать содержание. Когда мысль меняется, новый абзац не даёт ей убежать в сторону.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текст без абзацев выглядит как длинная сплошная дорожка. Читать её трудно, а найти нужное место — почти как искать карандаш в пенале.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разобраться в содержании и главной мысли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свой текст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решить, о чём будет текст и какую главную мысль он передаст. Тогда легче не сбиться с дороги.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99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Построить начало, середину и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подбираются первые предложения, основная часть и завершение. Так текст получается понятным и стройным.
</a:t>
            </a:r>
            <a:endParaRPr lang="en-US" sz="1159" dirty="0"/>
          </a:p>
        </p:txBody>
      </p:sp>
      <p:sp>
        <p:nvSpPr>
          <p:cNvPr id="12" name="Text 4"/>
          <p:cNvSpPr txBox="1"/>
          <p:nvPr/>
        </p:nvSpPr>
        <p:spPr>
          <a:xfrm>
            <a:off x="4206167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связь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посмотреть, не прыгает ли мысль и есть ли порядок между предложениями. Они должны дружить между собой.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61723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Убрать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убираются повторы, пропуски и ненужные слова. После этого текст звучит чище, аккуратнее и читается с удовольствием.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жизни школы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на стенде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стенде висит яркое объявление: когда будет праздник, куда идти и что принести. Ребята читают его перед уроками и сразу понимают, что делать. Такой текст помогает не опоздать и не забыть важное.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Заметка в дневнике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появляется короткая заметка: выполнить упражнение, принести краски, подготовить стихотворение. Ученику она подсказывает, что нужно сделать дома. Маленький текст, а пользы много — почти как добрый помощник в кармане.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трудно читать, если предложения стоят как попало и не связаны между собой. Тогда мысль рассыпается, будто башня из кубиков.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тексту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резкая смена темы. Читатель только привык к одному, а текст уже убежал в другую сторону без предупреждения.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частые повторы одних и тех же слов тоже мешают. Вместо этого лучше использовать точные слова или заменять их другими подходящими словами.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нет начала или конца, он кажется незавершённым. Исправленный вариант читается легко, звучит понятно и не запутывает.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60879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99463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8520" y="3494512"/>
            <a:ext cx="213300" cy="28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помогает думать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не забывать важные сведения: правила, истории, факты и советы. Благодаря ему можно снова и снова возвращаться к нужной информации и проверять себя.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говорить ясно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хорошие тексты, он учится выражать мысли точнее. Ему проще задавать вопросы, объяснять ответы и рассказывать о своих впечатлениях.
</a:t>
            </a:r>
            <a:endParaRPr lang="en-US" sz="1115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размышлять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замечать главное, сравнивать и делать выводы. Это очень полезно в школе, потому что думающий ученик легче понимает задания и увереннее отвечает.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наш помощник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окружает нас каждый день: в учебнике, в объявлении, в сказке и в письме. Он помогает понимать, запоминать, рассказывать и дружить с новыми знаниями.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2026-05-21T11:12:25Z</dcterms:created>
  <dcterms:modified xsi:type="dcterms:W3CDTF">2026-05-21T11:12:25Z</dcterms:modified>
</cp:coreProperties>
</file>