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путешествия: как безопасно и разумно спланировать поездку
</a:t>
            </a:r>
            <a:endParaRPr lang="en-US" sz="333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Планируем путь: от цели до безопасного возвращения.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который помогает не ошибиться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заранее задаёт порядок действий в поездке: куда идти, где остановиться и как вернуться. Он экономит время, помогает избежать лишних рисков и делает путешествие спокойнее для школьников и взрослых.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маршрут путешествия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начинается со стартовой точки и заканчивается финишем или возвращением. Между ними находятся промежуточные пункты, где важно заранее понимать, зачем нужна каждая остановка.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участка считают расстояние, примерное время в пути и способ передвижения. Если есть пересадки, их тоже включают в план, чтобы поездка не сбивалась с графика.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маршрут обязательно добавляют места для отдыха, питания и санитарных остановок. При длительной дороге учитывают ночёвку, если она нужна по программе поездки.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оставлять запас времени на пробки, задержки транспорта и изменения погоды. Такой резерв делает маршрут спокойнее и безопаснее для всех участников.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маршрута шаг за шагом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подготовке поездки и учёт условий маршрута.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 основа планирования маршрута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отмечают на карте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заранее помечают старт, остановки, достопримечательности и места отдыха. Это помогает не пропустить важные точки и лучше представить весь путь до поездки.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карта помогает выбрать лучший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карте видно, где дорога получается короче, где есть лишние возвраты и где можно объединить несколько пунктов в один отрезок. Для школьников особенно удобны простые схемы с понятными обозначениями.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транспорта по основным признакам поездки.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расстояния, возраста участников, бюджета и длительности поездки. Для коротких маршрутов удобнее пеший путь или автобус, для дальних — поезд или самолёт.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организации безопасных поездок и правилам поведения в транспорте.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транспорта для школьного маршрута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школьной поездки важны не только расстояния, но и условия отдыха, доступность остановок и согласованность действий всей группы.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 — безопасность и время в пути. Остальные факторы уточняют маршрут и помогают сделать поездку удобной.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факторов планирования школьного маршрута.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выбор маршрута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маршрутов и их особенности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маршрут обычно проходит через музеи, парки, памятники и остановки транспорта. Он удобен, когда нужно быстро перемещаться между несколькими интересными точками.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маршрут строится вокруг троп, смотровых площадок, водоёмов и мест отдыха. Здесь особенно важны удобная обувь, время на переходы и учёт погоды.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и семейный маршруты обычно короче и спокойнее. В них больше пауз, а нагрузка распределяется так, чтобы сохранить внимание, силы и хорошее настроение участников.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маршруте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путь выбирают там, где есть освещение, регулируемые переходы, пешеходные дорожки и понятные места сбора. У каждого участника должны быть телефон, вода, адрес и контакт взрослого.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школьной поездки важно заранее договориться о связи и месте встречи, если группа разделится. Полезно знать ближайшие крытые и безопасные места, чтобы укрыться от дождя, жары или ветра.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пути и остановки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расписание, билеты, вещи и запас времени. Это помогает избежать спешки ещё до выхода из дома или школы.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паузы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пути учитывают посадку, пересадки и ожидание транспорта. Короткие остановки нужны для еды, отдыха, туалета и восстановления сил.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маршрута оставляют резерв на задержки и непредвиденные изменения. Так поездка проходит спокойнее, а школьники меньше устают.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330497"/>
            <a:ext cx="4333200" cy="8284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один день поездки можно разделить на короткие и понятные этапы без перегрузки.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легче выдержать, если чередовать дорогу, осмотр и отдых. Чёткое распределение времени снижает спешку и усталость.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учебного плана однодневной поездки.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маршрута на один день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расходов помогает заранее понять, какие траты обязательны, а какие можно сократить без ущерба для самой поездки.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часть бюджета обычно занимают транспорт и билеты. Резерв нужен, чтобы быстро закрыть непредвиденные расходы.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планированию поездок и личному бюджету, 2025.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бюджет маршрута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маршрут удобным для участников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маршрут начинается с коротких переходов и понятных ориентиров. Когда путь логичен, участники меньше устают и легче сохраняют внимание на главном.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разумная нагрузка в течение дня. Если между точками есть время на отдых, еду и спокойный осмотр, поездка проходит без лишней спешки.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становится комфортнее, когда не нужно часто возвращаться назад. Последовательное движение экономит силы и помогает лучше запомнить путь и объекты.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11–13 лет особенно важно учитывать выносливость и концентрацию. Слишком длинные переходы и сложные пересадки быстро снижают интерес и безопасность.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маршрут при непогоде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запасному плану для безопасной поездки.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и впечатления от поездки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35670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точки делают путь интереснее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маршрут соединяет историю, природу и места для отдыха. Когда в одной поездке есть музей, парк и набережная, впечатления становятся более разнообразными и запоминающимися.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670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тоже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только что включено в маршрут, но и как это расположено. Удачная последовательность объектов помогает видеть связь между ними и делает поездку цельной.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каждого этапа есть ожидание, короткие паузы и перемещения, поэтому реальное время часто больше, чем кажется по карте.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обычно занимает осмотр объектов. Подготовка и возвращение тоже важны, потому что задают общий ритм поездки.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распределения времени в однодневной и краткосрочной поездке, 2025.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занимает путешествие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643" y="2201462"/>
            <a:ext cx="421649" cy="374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8414" y="2220202"/>
            <a:ext cx="421649" cy="337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составлении маршрута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точек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 один день планируют слишком много остановок, маршрут становится перегруженным. Участники спешат, устают и хуже успевают увидеть главное.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запаса времени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оставить резерв, любая задержка сразу ломает расписание. Опоздание транспорта или длинная очередь могут сорвать весь план.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путь для группы
</a:t>
            </a:r>
            <a:pPr algn="ctr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должен соответствовать возрасту и возможностям школьников. Длинные переходы, сложные пересадки и непонятные повороты повышают риск ошибок.
</a:t>
            </a:r>
            <a:endParaRPr lang="en-US" sz="1249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связи и плана Б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контакта со взрослым и запасного варианта поездка становится менее безопасной. Особенно это важно при смене погоды или задержке транспорта.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проверить, всё ли подготовлено к поездке до выхода из дома или школы.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можно считать готовым только тогда, когда проверены не только путь и билеты, но и связь, погода и запасной вариант.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подготовки к организованным поездкам и школьным экскурсиям.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готовности маршрута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как часть личной безопасности и самостоятельности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маршрут помогает школьнику действовать увереннее в дороге. Он быстрее находит нужные ориентиры, меньше теряется и спокойнее реагирует на изменения пути.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развивает ответственность за время, деньги и силы. Если человек заранее продумывает путь, ему легче избежать лишних расходов и ненужной спешки.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учит работать в группе: договариваться, слушать сопровождающего и соблюдать общие правила. Это полезный навык не только в поездке, но и в повседневной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Продуманный маршрут — основа безопасной поездки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составленный маршрут помогает двигаться без лишней спешки, тратить силы разумно и заранее учитывать риски. Именно планирование делает путешествие спокойным и безопасным.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2026-05-21T00:56:14Z</dcterms:created>
  <dcterms:modified xsi:type="dcterms:W3CDTF">2026-05-21T00:56:14Z</dcterms:modified>
</cp:coreProperties>
</file>