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группы животных: ключевые темы урока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животных лесов и открытых территорий, их адаптаций и роли в природе.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экологические группы?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животных разных местообитаний помогает понять, как они приспосабливаются и взаимодействуют с окружающей средой, формируя устойчивые экосистемы и подчеркивая важность их охраны.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группа объединяет животных, схожих по месту обитания и образу жизни, что помогает систематизировать разнообразие биологических видов по среде и повадкам.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Критериями объединения служат особенности питания, способы передвижения и реакции на внешние раздражители, что отражает приспособленность к конкретным условиям.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Примерами являются лесные животные, обитатели открытых пространств, а также водные и болотные виды, каждый с уникальными поведенческими стратегиями.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экологическая группа животных?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природных сред: лес и степь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отличаются высокой влажностью, густой растительностью и многослойной структурой, создавая разнообразные условия для жизни животных на разных ярусах.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луга характеризуются открытостью, обилием солнечного света, низкой травой и преобладанием ветров, что формирует особый набор вызовов для животных.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крупных деревьев на открытых территориях определяет необходимость развития у животных оборонительных и маскировочных способностей.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– сочетание признаков лугов и лесных массивов с сезонной влажностью, поддерживающей разнообразие флоры и фауны.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климатические условия леса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влажность воздуха значительно выше, а почва покрыта слоем опавших листьев, создавая множество укрытий для животных. Деревья формируют тень, влияя на микроклимат подлеска.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ярусов растительности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леса обитают на различных ярусах – в подлеске, на стволах и в кроне деревьев, что позволяет им эффективно использовать доступные ресурсы и избегать конкуренции.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леса и её особенности
</a:t>
            </a:r>
            <a:endParaRPr lang="en-US" sz="284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Изобилие солнца и резкие перепады температуры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пространства подвержены сильному солнечному излучению и быстрым сменам температуры. Такое воздействие формирует специфические условия для обитателей, требуя специальных адаптаций к выживанию.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недостаток укрытий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Мощные ветра и скудное количество естественных укрытий влияют на поведение животных, которые развивают скорость и камуфляж для защиты от врагов и неблагоприятных факторов.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открытых территорий: луга и степи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животных леса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Покровительственная окраска помогает лесным животным сливаться с окружением, снижая риск быть замеченными хищниками.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Цепкие лапы и когти обеспечивают надежное удержание на ветвях и стволах деревьев, облегчая лазанье и добычу пищи.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активны в сумерки или ночное время, что позволяет избегать прямого столкновения с дневными хищниками.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и небольшой размер тела облегчает передвижение среди густой растительности и узких пространств леса.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и сильные ноги позволяют быстро бегать и совершать дальние прыжки, что необходимо для спасения от врагов в открытой местности.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или пятнистый окрас способствует маскировке на фоне травы и почвы, снижая заметность для хищников и добычи.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развитые зрение и слух помогают вовремя обнаруживать опасность и ориентироваться в пространстве без укрытий.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животных открытых пространств
</a:t>
            </a:r>
            <a:endParaRPr lang="en-US" sz="25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представители лесных животных России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Бурый медведь — хозяин лесной чащи
</a:t>
            </a:r>
            <a:pPr algn="ctr" indent="0" marL="0">
              <a:lnSpc>
                <a:spcPct val="90000"/>
              </a:lnSpc>
              <a:buNone/>
            </a:pPr>
            <a:r>
              <a:rPr lang="en-US" sz="445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всеядный млекопитающий, использующий богатые пищевые ресурсы леса. Мужественно переживает зимнюю спячку и играет ключевую роль в экосистеме.
</a:t>
            </a:r>
            <a:endParaRPr lang="en-US" sz="1069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— проворный древесный грызун
</a:t>
            </a:r>
            <a:pPr algn="ctr" indent="0" marL="0">
              <a:lnSpc>
                <a:spcPct val="90000"/>
              </a:lnSpc>
              <a:buNone/>
            </a:pPr>
            <a:r>
              <a:rPr lang="en-US" sz="43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Обладает пушистым хвостом, который помогает балансировать при лазании по деревьям. Занимается сбором орехов и семян, способствуя распространению растений.
</a:t>
            </a:r>
            <a:endParaRPr lang="en-US" sz="1038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Глухарь — могучая лесная птица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Живёт в хвойных лесах, умеет мастерски маскироваться. Интересен своим брачным током и является индикатором здоровья лесной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62" y="366525"/>
            <a:ext cx="3474277" cy="440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2994" y="2608740"/>
            <a:ext cx="1629512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Суслик — обитатель просторных лугов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Суслики живут колониями, роют норы для защиты от хищников и холода. Они играют важную роль в экосистеме, воздействуя на структуру почвы и растительность.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6570833" y="2608740"/>
            <a:ext cx="1629512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Сайгак и жаворонок — быстрые и приспособленные
</a:t>
            </a:r>
            <a:pPr algn="l" indent="0" marL="0">
              <a:lnSpc>
                <a:spcPct val="90000"/>
              </a:lnSpc>
              <a:buNone/>
            </a:pPr>
            <a:r>
              <a:rPr lang="en-US" sz="45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Сайгак известен скоростью и выносливостью, адаптирован к длительному бегу в степи. Жаворонок гнездится на земле, используя маскировку и своеобразное пение для привлечения партнёров.
</a:t>
            </a:r>
            <a:endParaRPr lang="en-US" sz="1083" dirty="0"/>
          </a:p>
        </p:txBody>
      </p:sp>
      <p:sp>
        <p:nvSpPr>
          <p:cNvPr id="7" name="Text 2"/>
          <p:cNvSpPr txBox="1"/>
          <p:nvPr/>
        </p:nvSpPr>
        <p:spPr>
          <a:xfrm>
            <a:off x="3967975" y="788319"/>
            <a:ext cx="4765682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открытых территорий России
</a:t>
            </a:r>
            <a:endParaRPr lang="en-US" sz="2590" dirty="0"/>
          </a:p>
        </p:txBody>
      </p:sp>
      <p:sp>
        <p:nvSpPr>
          <p:cNvPr id="8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819" y="2043977"/>
            <a:ext cx="4289812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лесные и степные животные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признаков жизни лесных и степных животных: поведение, защитные приспособления, окрас, питание и размер. Показывает адаптационные различия, связанные с особенностями среды.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поведении и окрасе животных отражают влияние среды обитания, что подтверждает важность адаптаций для выживания в лесах и степях.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7-8 класс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богаты птицами и млекопитающими, а степи — разнообразием насекомых, особенно опылителей и мелких грызунов, формируя уникальные экосистемы.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поддерживают больше видов позвоночных, тогда как степи способствуют развитию многочисленных популяций насекомых и грызунов, показывая экологические различия.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видов: леса и степи России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ФГБУ «Заповедники России»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животных с растениями в лесу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животные питаются плодами, семенами и листьями, что помогает растениям распространяться, например, белки распространяют орехи на большие расстояния.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лесные животные, такие как медведи, перемещают семена и создают благоприятные условия для их прорастания, способствуя возобновлению лесной растительности.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выполняют роль опылителей ягодных кустарников, поддерживая воспроизводство растений и биологическое разнообразие лесных экосистем.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животных с растениями открытых территорий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Копытные животные скашивают траву, регулируя её рост и способствуя разнообразию растительного покрова в степях и лугах.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рыхлят почву своим роением, улучшая аэрацию и позволяя травам лучше развиваться и восстанавливаться после вытаптывания.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Насекомые, в том числе бабочки и жуки-опылители, активно опыляют степные и луговые цветы, обеспечивая их размножение и здоровье экосистемы.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влияние животных поддерживает устойчивость флоры открытых территорий, способствуя сохранению богатства видов и биологических связей.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597" y="1621350"/>
            <a:ext cx="2729105" cy="278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миграции между лесами и лугами
</a:t>
            </a:r>
            <a:endParaRPr lang="en-US" sz="2590" dirty="0"/>
          </a:p>
        </p:txBody>
      </p:sp>
      <p:sp>
        <p:nvSpPr>
          <p:cNvPr id="6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6167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такие как лоси и кабаны, мигрируют между лесными участками и лугами в поисках кормовой базы и водных источников в разное время года.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24775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Перелётные птицы используют луга для гнездования, а леса — для дневного убежища, что обеспечивает поддержание экологических связей между средами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в лесной и степной экосистемах
</a:t>
            </a:r>
            <a:pPr algn="l" indent="0" marL="0">
              <a:lnSpc>
                <a:spcPct val="90000"/>
              </a:lnSpc>
              <a:buNone/>
            </a:pPr>
            <a:r>
              <a:rPr lang="en-US" sz="9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учебные материалы по экологии, 7 класс
</a:t>
            </a:r>
            <a:endParaRPr lang="en-US" sz="269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720" y="1804000"/>
            <a:ext cx="345450" cy="39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1930" y="1832920"/>
            <a:ext cx="421200" cy="33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90468" y="3346571"/>
            <a:ext cx="421200" cy="37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приводит к утрате среды обитания бурого медведя и глухаря, снижая численность и нарушая экосистемные связи.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степей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Расчистка и распахивание степей уничтожают естественные местообитания сайгака и суслика, уменьшая их популяции и экологическое разнообразие.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браконьерство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окружения, браконьерство и изменения климата негативно влияют на выживаемость многих видов, угрожая их существованию.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 животных лесов и степей
</a:t>
            </a:r>
            <a:endParaRPr lang="en-US" sz="269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животных и их местообитаний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национальных парков, например Центрально-Лесного заповедника, обеспечивает защиту животных и сохранение природных экосистем.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о защите животных и вовлечение школьников в экологические акции способствуют формированию ответственного отношения к природе и её сохранению.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участвуют в круговороте веществ, поддерживают экологический баланс и влияют на культуру и сельское хозяйство, обеспечивая опыление и контроль вредителей.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биоразнообразию, 2023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44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pPr algn="l" indent="0" marL="0">
              <a:lnSpc>
                <a:spcPct val="90000"/>
              </a:lnSpc>
              <a:buNone/>
            </a:pPr>
            <a:r>
              <a:rPr lang="en-US" sz="14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животных в опыление растений и поддержание биологического баланса незаменим для устойчивости природных систем.
</a:t>
            </a:r>
            <a:endParaRPr lang="en-US" sz="8449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экологических групп в природе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об адаптациях и ролях животных лесов и открытых территорий помогают понимать природные процессы и важность сохранения биоразнообразия для будущих поколений.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2026-05-09T02:37:01Z</dcterms:created>
  <dcterms:modified xsi:type="dcterms:W3CDTF">2026-05-09T02:37:01Z</dcterms:modified>
</cp:coreProperties>
</file>