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три типа червей животных — плоские, круглые, кольчатые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жизненный цикл и роль в природе трёх основных типов червей.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значение червей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— обширная группа, насчитывающая более 47 000 видов. Они встречаются в почве, воде и организмах животных, играя ключевую роль в экологических процессах и биогеохимических циклах. Некоторые из них — опасные паразиты, влияющие на здоровье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— свободноживущие обитатели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обитают в пресных водах и известны своей способностью к регенерации. Эти черви служат важным объектом для изучения биологии регенеративных процессов.
</a:t>
            </a:r>
            <a:endParaRPr lang="en-US" sz="90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представители: сосальщики и ленточные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паразитирует в печени млекопитающих, вызывая болезни. Бычий цепень — ленточный паразит кишечника, достигающий больших размеров и имеющий сложный жизненный цикл.
</a:t>
            </a:r>
            <a:endParaRPr lang="en-US" sz="85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плоских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имеют тело с двусторонней симметрией и отсутствием полости, покрытое кожно-мускульным мешком. Пищеварительная система ограничена одним ротовым отверстием, что отличает их от других червей.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основные признаки и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плоских червей и регенерация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плоских червей есть свободноживущие формы, например планарии, обитающие в пресных водоёмах и обладающие способностью восстанавливать утраченные части тела.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формы, такие как сосальщики и ленточные черви, могут достигать значительной длины, их развитие связано с несколькими хозяевами, что усложняет их жизненный цикл.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человека происходит через плохо приготовленное мясо, поэтому соблюдение санитарных норм особенно важно для предотвращения болезней.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плоских червей для здоровья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приводит к тениаринхозу, нарушая пищеварение и вызывая слабость. Профилактика включает тщательную термическую обработку мяса и соблюдение личной гигиены.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вызывает описторхоз — тяжелое заболевание печени с серьезными последствиями. Болезнь развивается из-за паразитирования в желчных путях и требует своевременной диагностики.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плоских червей: схема процесса питания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основные отделы пищеварительной системы плоских червей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человеческая живёт в тонком кишечнике и влияет на пищеварение. Острица часто заражает детей, вызывая дискомфорт. Трихинелла — возбудитель трихинеллёза, опасного для здоровья человека.
</a:t>
            </a:r>
            <a:endParaRPr lang="en-US" sz="68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представители: аскарида, острица, трихинелла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встречаются в почве, пресных и морских водах, а также как паразиты в организмах животных и человека, что делает их одной из самых распространённых групп животных.
</a:t>
            </a:r>
            <a:endParaRPr lang="en-US" sz="76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круглых червей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имеют вытянутое тело без сегментации, покрытое плотной кутикулой для защиты. Их тело замкнуто, что обеспечивает высокую физическую устойчивость к внешним условиям.
</a:t>
            </a:r>
            <a:endParaRPr lang="en-US" sz="716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круглых червей
</a:t>
            </a:r>
            <a:endParaRPr lang="en-US" sz="919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черви: морфология и представители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круглых червей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Раздельнополые круглые черви размножаются половым путём; самка аскариды способна откладывать до 200000 яиц в сутки, обеспечивая быстрое размножение.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часто включает свободноживущие и паразитические стадии; у некоторых видов, например трихинеллы, обязательна стадия развития внутри хозяина.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и короткие сроки развития способствуют широкому распространению круглых червей в различных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Филярии и заболевания лимфатической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Филярии паразитируют в лимфатических сосудах, вызывая слоновость — сильное отёчное заболевание. Медицинская борьба с ними требует комплексного подхода и профилактики.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Фитонематоды как вредители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Фитонематоды паразитируют на корнях растений, повреждая их и снижая урожайность. Это наносит ущерб сельскому хозяйству и требует использования защитных мер.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трихинелл на мускулатуру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Трихинеллы проникают в поперечнополосатые мышцы, вызывая воспалительные процессы и ухудшая функцию мышц человека и животных. Инвазия сопровождается болями и слабостью.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вред от круглых червей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круглых червей на человека и меры профилактики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Аскаридоз, вызванный аскаридой, проявляется нарушением пищеварения и слабостью. Соблюдение правил личной гигиены, включая мытьё рук, снижает риск заражения.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Острицы вызывают зуд и раздражительность у детей, связанные с заражением через грязные руки и игрушки. Регулярное мытьё и уборка в доме сдерживают распространение паразитов.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Пескожил обитает в прибрежных морских песках, где фильтрует воду и очищает морскую экосистему. Его сегментированное тело снабжено щетинками и кожно-мускульным мешком, обеспечивающим гибкость и защиту.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морского песка: пескожил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обладают замкнутой кровеносной системой с сердцами-ампулами, дышат кожей, а выделение происходит через метанефридии — специализированные органы, фильтрующие жидкости тела.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физиологии кольчатых червей
</a:t>
            </a:r>
            <a:endParaRPr lang="en-US" sz="864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широко распространён в почве и играет ключевую роль в её улучшении. Его тело состоит из множества сегментов с маленькими щетинками, которые помогают червю двигаться и захватывать почву для питания и аэрации.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строители: дождевой червь
</a:t>
            </a:r>
            <a:endParaRPr lang="en-US" sz="899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черви: устройство и основные представители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пищеварительной системы кольчатых червей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пищи и их функции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 кольчатых червей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Сердца-ампулы усиливают перекачивание крови, что помогает снабжать ткани кислородом и питательными веществами. Например, у дождевого червя эта система особенно хорошо развита и адаптирована к его активному образу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имеют замкнутую кровеносную систему, где кровь циркулирует по спинному и брюшному сосудам, связующимся кольцевыми сосудами. Такие сосуды обеспечивают эффективную транспортировку крови по всему телу.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кольчатых червей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кольчатые черви являются гермафродитами, осуществляющими внутреннее оплодотворение. После спаривания дождевые черви образуют на теле поясок, где формируется кокон с оплодотворёнными яйцами.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кокона рождаются молодые черви, способные к самостоятельной жизни. В течение года один дождевой червь может произвести до 300 яиц, что обеспечивает стабильно высокий прирост популяции.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жизненный цикл у морских видов иногда имеет дополнительные стадии развития, адаптированные к специфическим условиям среды, что повышает шансы на выживание потомства.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Сегментированное строение и регенерация у кольчатых червей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кольчатых червей разделено на множество повторяющихся сегментов, каждый из которых содержит нервные узлы и органы, что обеспечивает высокую подвижность и координацию движений.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сегментация способствует адаптации к различным условиям обитания, позволяя животным сохранять функциональность даже при повреждении отдельных участков тела.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кольчатые, например пескожилы, обладают способностью к регенерации утраченных частей, что повышает их выживаемость в сложной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 пескожилами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Пескожилы, зарываясь в морской песок, фильтруют воду и удаляют из неё взвешенные частицы. Такая деятельность способствует поддержанию чистоты и здоровья морских экосистем, обеспечивает баланс микроорганизмов.
</a:t>
            </a:r>
            <a:endParaRPr lang="en-US" sz="88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как пища для других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служат важным источником корма для многих птиц и рыб. Это делает их ключевыми звеньями в пищевых цепях и способствует поддержанию биоразнообразия в экосистемах.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почвы дождевыми червями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активно перерабатывают органические остатки и уничтожают уплотнения в почве. Это улучшает доступ кислорода к корням растений и способствует повышению плодородия почвы, что важно для сельского хозяйства.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в экосистемах: функции и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019" y="1619350"/>
            <a:ext cx="2927211" cy="209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трех типов червей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характеристики, позволяющие различать плоских, круглых и кольчатых червей и оценивать их роль в природе и для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отражают адаптацию к среде и роль в экосистемах. Кольчатые черви наиболее специализированы, с развитой системной организацией.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Обучающий материал по биологии, школьный курс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используются в почвоведении для оценки качества и биологической активности почвы, их присутствие свидетельствует о здоровье экосистемы.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являются модельным объектом для изучения процессов регенерации тканей и восстановления органов, благодаря уникальным способностям к восстановлению тела.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червь Caenorhabditis elegans — ключевой объект в генетике и молекулярной биологии, его используют для исследований старения и наследственных заболеваний.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паразитология активно изучает паразитических червей для разработки эффективных методов профилактики и лечения инфекционных заболеваний.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в научных и медицинских исследованиях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значения червей для человека и природы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служат биоиндикаторами плодородия почвы: большое их количество свидетельствует о хорошем состоянии почвенного слоя и экологического баланса.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круглых червей применяются в биоконтроле вредителей сельскохозяйственных растений, снижая использование химикатов и улучшая урожайность.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паразитами и хозяевами, а также фильтрационная деятельность пескожилов, влияют на структуру и динамику пищевых цепей в различных экологических системах.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типов червей и их 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плоских, круглых и кольчатых червях раскрывают их важность для экологии и здоровья человека. Эти животные играют ключевую роль в природе и научных исследованиях, что подчёркивает необходимость их изучения и охраны.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2026-05-09T12:45:18Z</dcterms:created>
  <dcterms:modified xsi:type="dcterms:W3CDTF">2026-05-09T12:45:18Z</dcterms:modified>
</cp:coreProperties>
</file>