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центральное понятие в биологии: обзор и ключевые вопросы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объединяет классификацию, эволюцию и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понятия вида и его современная роль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вида сформировалась с XVIII века благодаря Линнею и Дарвину. Сегодня понятие вида необходимо для классификации, эволюционных исследований, охраны природы и современных биоинформатических методик.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определяется по устойчивым внешним признакам: форме тела, структуре органов и окраске. Такие признаки отражают адаптации к среде и помогают отличать виды.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морфологического критерия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у этих птиц связано с типом питания и является характерным признаком разных видов, что иллюстрирует связь морфологии с экологией.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вьюрков Галапагос
</a:t>
            </a:r>
            <a:endParaRPr lang="en-US" sz="1511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сходство у видов-конвергентов и высокая изменчивость внутри одной популяции могут затруднять точное определение вида по внешним признакам.
</a:t>
            </a:r>
            <a:endParaRPr lang="en-US" sz="116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вида: принципы и примеры
</a:t>
            </a:r>
            <a:endParaRPr lang="en-US" sz="16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критерий — способность видов давать плодовитое потомство при скрещивании. Репродуктивная изоляция обеспечивает генетическую самостоятельность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лошади и ослы дают мулы, которые бесплодны, подтверждая изоляцию. Данный критерий ограничен для бесполых организмов, где скрещивание невозможно оценить.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критерий: репродуктивная изоляция
</a:t>
            </a:r>
            <a:endParaRPr lang="en-US" sz="2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отличаются условиями среды, пищевыми предпочтениями и местами воспроизводства. Это способствует разделению и снижает гибридизацию между близкородственными видами.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экологических нишах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комаров рода Anopheles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обитают в специфических микросредах водоемов, что препятствует скрещиванию и способствует формированию новых видов через экологическую специализацию.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вида и его роль
</a:t>
            </a:r>
            <a:endParaRPr lang="en-US" sz="22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различия в обмене веществ и биохимических процессах, отражая адаптации к среде и влияя на жизненные циклы конкретных видов.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дрозофил демонстрируют уникальные циклы развития и гормональную регуляцию, что важно для поддержания вида на физиологическом 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различия часто укрепляют репродуктивную изоляцию, даже при схожести морфологических признаков, препятствуя межвидовому скрещиванию.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 вида: ключевые особенности
</a:t>
            </a:r>
            <a:endParaRPr lang="en-US" sz="18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Этологический критерий вида: поведение и изоляция
</a:t>
            </a:r>
            <a:endParaRPr lang="en-US" sz="218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брачных ритуалах и сигналах обеспечивают изоляцию между видами, предотвращая нежелательное скрещивание и поддерживая границы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птицы лирохвоста с уникальными визуальными и вокальными демонстрациями, которые обеспечивают узнавание и селекцию партнёров одного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ареалов препятствует генного обмена между популяциями, способствуя формированию новых видов и поддержанию биоразнообразия в разных регионах.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географической изоляции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бурого и белого медведей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занимают разные материалы и климатические зоны, что исключает скрещивание и поддерживает эволюционное разнообразие через пространственную изоляцию.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критерий: пространственная изоляция видов
</a:t>
            </a:r>
            <a:endParaRPr lang="en-US" sz="14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в определении вида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нескольких критериев одновременно позволяет точнее выделять виды, учитывая морфологические, генетические и экологические характеристики.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дубы отличаются не только по форме листьев, но и по молекулярным маркёрам, что подчеркивает необходимость мультифакторного подхода.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критериев помогает выявить видовые комплексы, где границы вида становятся менее очевидными и требуют комплексного анализа.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учитывает биологическую сложность и способствует развитию систематики и сохранению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базируется на анализе последовательностей ДНК и РНК, позволяя выявлять различия на молекулярном уровне и определять внутривидовые отличия.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и DNA-баркодинга применяются для идентификации скрытых и новых видов, улучшая понимание филогенетических связей и эволюции.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вида и молекулярные методы
</a:t>
            </a:r>
            <a:endParaRPr lang="en-US" sz="20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Криптические виды сложно отличить внешне, хотя они генетически изолированы. Например, пчёлы рода Bombus cryptarum и Bombus lucorum практически неразличимы по виду, но представляют разные виды, что важно для сохранения биоразнообразия.
</a:t>
            </a:r>
            <a:endParaRPr lang="en-US" sz="104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Криптические виды: незаметные различия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виды демонстрируют постепенное изменение признаков по периметру географического барьера. Пример — кольцо чаек рода Larus вокруг Арктики, где соседние популяции скрещиваются, но крайние не обменяются генами.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виды: эволюция вокруг барьера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криптических и кольцевых видов помогает понять механизмы видообразования и генетической изоляции. Эти примеры расширяют наше представление о динамике эволюционных процессов в природе.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эволюционной биологии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Криптические и кольцевые виды: примеры и значение
</a:t>
            </a:r>
            <a:endParaRPr lang="en-US" sz="1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видообразования: географические сценарии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происходит через географическую изоляцию, которая разделяет популяции. Классический пример — формирование новых видов вьюрков на Галапагосских островах с уникальными адаптациями.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возникает внутри единой территории, часто за счёт экологической специализации, как у африканских цихлид. Парапатрия включает частичное пространственное разделение, что наблюдается у ящериц Lacerta.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вида: особи, популяции и генофонд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и популяционный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состоит из отдельных особей, объединённых в популяции — локальные группы с возможностью свободного скрещивания. Каждая популяция отражает локальные адаптации и изменчивость.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Метапопуляционный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Метапопуляция включает совокупность популяций, связанных миграцией генов. Пример — зяблик с широким ареалом, где популяции имеют различия, но остаются частью одного вида.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19857"/>
            <a:ext cx="4646100" cy="1631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Вид, подвид и внутривидовые единицы: сравнительная таблица
</a:t>
            </a:r>
            <a:endParaRPr lang="en-US" sz="202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и учебники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внутривидовых категорий по генетической независимости, скрещиваемости и экологической специализации.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внутривидовые единицы различаются степенью генетической изоляции и адаптацией к среде, что влияет на эволюционные процессы.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изменчивость проявляется через биологические расы, которые адаптированы к разным географическим условиям и сохраняют способность к скрещиванию.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Морфы отражают вариации окраски и формы без генетической изоляции, примеры — разнообразие цветовой гаммы у рыбок горчак в разных регионах.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Экотипы формируются под влиянием экологических факторов, демонстрируя специализацию в определённых условиях среды без образования новых видов.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изменчивость: расы, формы и примеры
</a:t>
            </a:r>
            <a:endParaRPr lang="en-US" sz="19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часто различают виды по типу опыления и репродуктивной изоляции, включая временные и пространственные барьеры. Пример — орхидеи Ophrys, которые привлекают специфических опылителей.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у растений создает сложности в классификации, поскольку межвидовые скрещивания приводят к появлению промежуточных форм, особенных по биохимическим и морфологическим признакам.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его критерии у растений: сложности и особенности
</a:t>
            </a:r>
            <a:endParaRPr lang="en-US" sz="18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зоны — это места контакта и частичного скрещивания разных видов, как у европейской лягушки Rana esculenta, являющейся гибридом. Такие зоны способствуют обмену генами и генетическому разнообразию.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зоны: границы взаимодействия
</a:t>
            </a:r>
            <a:endParaRPr lang="en-US" sz="1489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волка и собаки: пример межвидового обмена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гибридизация волка с собакой демонстрирует, как гены могут переходить между близкими видами, расширяя адаптационный потенциал и затрудняя чёткое определение границ видов.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зоны и значение гибридизации для видов
</a:t>
            </a:r>
            <a:endParaRPr lang="en-US" sz="17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комплексы — группы близкородственных видов с неясными границами, что осложняет их классификацию и требует комплексного подхода для различения.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комплексы и квази-виды: вызов для систематики
</a:t>
            </a:r>
            <a:endParaRPr lang="en-US" sz="1828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Квази-виды встречаются у микроорганизмов и вирусов, где разнообразие генетических вариантов затрудняет выделение самостоятельных таксонов традиционными методами.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вирус гриппа быстро изменяется, образуя множество штаммов, что усложняет разработку стабильных вакцин и противоэпидемических мер.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сталкивается с необходимостью новых методов, чтобы эффективно учитывать биологическое разнообразие таких сложных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1.9 миллиона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описанных научным сообществом видов составляет основу биологических исследований и мероприятий по сохранению природы.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насчитывается около 1.9 миллиона описанных видов, что является ключевой базой для оценки биоразнообразия и разработки охранных программ.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вида как ключа к биологическому разнообразию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 к понятию вида объединяет разные критерии, что обеспечивает точное определение и понимание биологического разнообразия. Это фундамент для систематики, охраны природы и развития эволюционной биологии.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2026-05-10T05:47:13Z</dcterms:created>
  <dcterms:modified xsi:type="dcterms:W3CDTF">2026-05-10T05:47:13Z</dcterms:modified>
</cp:coreProperties>
</file>