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Грин: писатель мечты, моря и надежды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Грина учит верить в чудо, даже когда жизнь кажется трудной.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А. С. Грина в эпоху перемен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жил в трудное и бурное время, много странствовал и рано узнал нужду. Этот опыт сделал его книги особенно живыми: в них рядом с суровой реальностью всегда есть надежда.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97013"/>
            <a:ext cx="481895" cy="3855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характер писателя
</a:t>
            </a:r>
            <a:endParaRPr lang="en-US" sz="2726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одиночество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матери мальчик рос с чувством потери и неустроенности. Это рано научило его присматриваться к людям и острее чувствовать чужую боль.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чтению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стали для Грина окном в другой мир. Через чтение он открывал для себя дальние страны, сильные характеры и возможность мечтать шире, чем позволяла повседневность.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море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моря привлекал его как символ свободы и дороги. Позже именно морские картины, гавани и корабли стали одной из главных черт его прозы.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Неровная учёба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гимназии Грин учился неравномерно, не любил сухую дисциплину и часто спорил со взрослыми. Зато рано начал придумывать собственные сюжеты и героев.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образ свободы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Грина море почти никогда не бывает просто фоном. Оно зовёт в путь, обещает перемены и помогает героям почувствовать, что жизнь может быть шире привычных границ.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испытание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Шторм, берег, порт и корабль проверяют человека на смелость и верность себе. Поэтому морские сцены у Грина всегда связаны с характером и выбором.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мире А. С. Грина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 датировка произведений А. С. Грина: 1880, 1906, 1916, 1923, 1920-е годы, 1932.
</a:t>
            </a:r>
            <a:endParaRPr lang="en-US" sz="891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литературный путь Грина развивался вместе с его жизненными испытаниями и поиском собственного голоса.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труднее складывалась биография, тем сильнее в книгах Грина становились тема мечты и вера в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1906 году Грин начал печататься под псевдонимом А. С. Грин. Его ранние рассказы сразу привлекали напряжённым сюжетом, резкими столкновениями и необычной атмосферой.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первых текстах уже заметен интерес к сильной личности. Герой у Грина часто должен выбирать между страхом и достоинством, уступкой и внутренней честью.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произведения помогли писателю выработать собственный стиль. Он стремился к динамике, неожиданным поворотам и яркой эмоциональной напряжённости, которая удерживает внимание читателя.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2155955"/>
            <a:ext cx="4724400" cy="965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книги объединяет романтический взгляд на человека: важны мечта, движение вперёд и нравственная стойкость.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Грина и их общепринятые литературные интерпретации.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известные книги писателя и их главные идеи.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А. С. Грина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«Алые паруса» как символ веры в мечту
</a:t>
            </a:r>
            <a:endParaRPr lang="en-US" sz="2554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Ассоль и Артура Грея показывает, что чудо не возникает случайно. Оно становится возможным, когда человек сохраняет верность своей мечте и не отказывается от надежды.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особенно близка читателям из-за простого и ясного смысла: доброе дело и смелый поступок способны изменить жизнь. Поэтому сюжет запоминается как история света и ожидания.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Алые паруса давно вышли за пределы книги. Они стали знаком праздника, доброты и уверенности в том, что мечта может стать реальностью.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Грина часто идут своим путём, не подстраиваются под толпу и сохраняют уважение к себе. Их сила не в громких словах, а в верности мечте и готовности действовать.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Ассоль, Грей, Тави Тум и капитан Гез объединены внутренней свободой и чувством чести. Даже в трудных обстоятельствах они выбирают благородство, а не страх или равнодушие.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Грина: смелость и благородство
</a:t>
            </a:r>
            <a:endParaRPr lang="en-US" sz="2671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романтический мир Грина
</a:t>
            </a:r>
            <a:pPr algn="l" indent="0" marL="0">
              <a:lnSpc>
                <a:spcPct val="90000"/>
              </a:lnSpc>
              <a:buNone/>
            </a:pPr>
            <a:r>
              <a:rPr lang="en-US" sz="2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 многих произведений писателя и показывает, как рождается чудо в его мире.
</a:t>
            </a:r>
            <a:endParaRPr lang="en-US" sz="2633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пишет очень зримо: его пейзажи, лица и движения будто видишь на экране. Он точно подбирает детали, чтобы обычная сцена сразу становилась яркой и запоминающейся.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у него играют цвет, звук и ритм фразы. Из-за этого текст звучит музыкально, а настроение меняется плавно — от тревоги и ожидания к надежде.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любит необычные имена и придуманные названия городов, бухт и стран. Они создают ощущение особого мира, где реальность соседствует с мечтой и тайной.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контрасты помогают увидеть главную мысль: бедность не отменяет красоты, страх — мужества, а одиночество — веры в счастье и доброго исхода.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и стиль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основных произведений А. С. Грина по школьной программе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темы и мотивы в произведениях Грина
</a:t>
            </a:r>
            <a:endParaRPr lang="en-US" sz="1851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часто соединяются: мечта у Грина почти всегда требует выбора, а свобода проверяется поступком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мечта и свобода: именно они определяют характер героев и ведут сюжет к внутреннему изменению.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Грине в Крыму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Крым: последний дом писателя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Старом Крыму Грин прожил последние годы жизни. Здесь особенно ощутима тишина маленького крымского города, в которой легко представить писателя за работой и его героев, словно пришедших с морского берега.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Феодосия и морская тема
</a:t>
            </a:r>
            <a:pPr algn="l" indent="0" marL="0">
              <a:lnSpc>
                <a:spcPct val="90000"/>
              </a:lnSpc>
              <a:buNone/>
            </a:pPr>
            <a:r>
              <a:rPr lang="en-US" sz="3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Феодосия напоминает о том мире, где море становится не просто пейзажем, а частью судьбы. Для Грина это место связано с линией горизонта, кораблями и ощущением далёкой дороги, которая зовёт в путь.
</a:t>
            </a:r>
            <a:endParaRPr lang="en-US" sz="119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места как живой след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Дом-музей, памятные улицы и морской воздух помогают почувствовать связь между биографией и книгами. Такие места делают творчество Грина ближе: его мир кажется не выдуманным, а увиденным и прожитым.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Грине в Крыму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трудности не сломили писателя, а усилили темы веры, стойкости и надежды в его прозе.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С. Грина и анализ его произведений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жизни и их отражение в творчестве
</a:t>
            </a:r>
            <a:endParaRPr lang="en-US" sz="224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личный опыт Грина превращался в темы его книг и помогал создавать особенно искренние образы.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0" y="141075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2820" y="1444024"/>
            <a:ext cx="443700" cy="35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7574" y="1410754"/>
            <a:ext cx="368813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Грина читают подростки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выбора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Грина постоянно принимают решения, и подростку легко увидеть в них свой собственный поиск. Его книги учат думать о последствиях поступков и не бояться ответственности.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верность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отношения у Грина строятся на доверии, поддержке и уважении. Персонажи показывают, как дружба помогает не опускать руки и сохранять человеческое достоинство.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чувство справедливости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убеждает, что мечта не пустая фантазия, а сила, которая делает человека лучше. Его истории особенно близки тем, кто остро чувствует, что такое честность и справедливость.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и смелость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Грина события часто разворачиваются напряжённо, но герои не прячутся от трудностей. Подросткам интересно наблюдать, как смелость и упорство помогают изменить судьбу.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особенностей произведений А. С. Грина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А. С. Грина в русской литературе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связаны и с традицией XIX века, и с литературой XX века: Грин сохраняет внимание к человеку, но показывает мир более условно и мечтательно.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занимает особое место на границе направлений: он соединяет романтику, приключение и глубокий интерес к внутреннему миру героя.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писателе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фамилия писателя — Гриневский. Краткая и звучная подпись «А. С. Грин» помогла ему стать узнаваемым автором на книжных страницах и в журналах.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придумал собственную Гринландию — вымышленную страну с портами, дорогами, островами и городами. Благодаря этому его рассказы и повести легко узнаются по особой атмосфере.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Грин не был широко известен, и настоящая слава пришла позже. Особенно сильно его имя закрепилось в памяти читателей после успеха «Алых парусов».
</a:t>
            </a:r>
            <a:endParaRPr lang="en-US" sz="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мечты к поступку у героев Грина
</a:t>
            </a:r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сюжетный ход в произведениях А. С. Грина: мечта рождает действие, а действие меняет судьбу.
</a:t>
            </a:r>
            <a:endParaRPr lang="en-US" sz="2548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для анализа произведений
</a:t>
            </a:r>
            <a:endParaRPr lang="en-US" sz="219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герою не сдаться? Обычно это мечта, чувство чести или поддержка близкого человека. Ответ на этот вопрос показывает, какой характер ценит Грин.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соединяются реальность и вымысел? У писателя рядом существуют обычная жизнь, море, порты и удивительные события, поэтому мир кажется и знакомым, и необычным.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чудо появляется после усилия человека? Грин показывает, что счастье приходит не случайно: ему предшествуют терпение, выбор и смелый поступок героя.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Грин: писатель, который учит верить в мечту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Грин показал, что мечта становится силой, когда человек остаётся честным, смелым и верным себе. Поэтому его книги продолжают вдохновлять читателей.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2026-05-22T13:19:52Z</dcterms:created>
  <dcterms:modified xsi:type="dcterms:W3CDTF">2026-05-22T13:19:52Z</dcterms:modified>
</cp:coreProperties>
</file>