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Реляционная модель экспертной системы: как знания превращаются в данные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система связывает знания и вывод через таблицы, ключи и связи.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Реляционная модель — «каркас», на котором держится вывод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Реляционная модель, предложенная Э. Ф. Коддом в 1970 году, лежит в основе современных СУБД. Она удобна для структурированных данных благодаря таблицам, ключам и контролю целостности — в экспертных системах это помогает хранить факты, правила и результаты в проверяемом виде.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экспертная система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правила и описание предметной области: какие признаки важны, при каких условиях что следует делать. Данные организованы так, чтобы их можно было проверять и обновлять без хаоса.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факты о текущей ситуации: что известно сейчас пользователю и какие значения уже подтверждены. По мере уточнений эта «снимок» ситуации дополняется и меняется, не затрагивая правила.
</a:t>
            </a:r>
            <a:endParaRPr lang="en-US" sz="1077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вывода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Сопоставляет факты с условиями правил, определяет, какие правила применимы, и формирует заключение. При необходимости он задаёт вопросы для уточнения недостающих признаков.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Пользовательский интерфейс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мостом между человеком и системой: принимает ввод, показывает заключения и объясняет ход рассуждений. Для образовательных задач это особенно важно, чтобы результат был понятным.
</a:t>
            </a:r>
            <a:endParaRPr lang="en-US" sz="10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694" y="1480186"/>
            <a:ext cx="4652661" cy="248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сущности реляционной модели экспертной системы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Сущности связывают знания в логические блоки: от описания предмета и признаков до правил, выводов и контекста сеанса. Идентификаторы и связи снижают дублирование и поддерживают согласованность.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отдельные сущности позволяет минимизировать повторение данных и обеспечивает предсказуемость структуры знаний при росте объёма системы.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реляционного моделирования и проектирования баз данных.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ввода фактов к заключению: как работает реляционный вывод
</a:t>
            </a:r>
            <a:endParaRPr lang="en-US" sz="207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данных: пользовательский ввод → рабочая память → поиск правил → проверка условий → заключение → журнал сеанса.
</a:t>
            </a:r>
            <a:endParaRPr lang="en-US" sz="10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факту соответствует отдельная запись в таблице.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получаются атомарными: внешний ключ связывает факты, правила и результаты, а не дробит смысл внутри одного поля. Так проще избегать противоречий при изменениях.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реляционного моделирования (табличное хранение строк и связей по ключам).
</a:t>
            </a:r>
            <a:endParaRPr lang="en-US" sz="718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методическая оценка структуры (доли показаны как ориентир, не как измерение конкретной системы).
</a:t>
            </a:r>
            <a:endParaRPr lang="en-US" sz="75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база знаний по объему данных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образовательных проектах «активнее всего растут» факты и журнал сеансов: каждый запуск добавляет новые строки, даже если правила почти не меняются.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заранее спроектировать индексы и связи, рост таблиц с фактами и журналами не разрушит скорость поиска. Остальные части обычно меняются реже.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таблицами в экспертной системе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«Объект → Факты» и «Правило → Условия»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«Объект» связывается с «Фактами» по схеме один-ко-многим: один объект может иметь несколько подтверждённых признаков. Аналогично «Правило» связано с «Условиями», образуя набор требований для срабатывания. Такие связи задаются внешними ключами.
</a:t>
            </a:r>
            <a:endParaRPr lang="en-US" sz="1119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логики и контроль целостности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логики вывода часто оказывается таблица «Правило»: именно она определяет, какая форма заключения появится после проверки. Ограничения целостности не позволяют создать запись без «родителя», поэтому структура знаний остаётся согласованной даже при обновлениях.
</a:t>
            </a:r>
            <a:endParaRPr lang="en-US" sz="10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нормализация данных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Нормализация до третьей нормальной формы уменьшает повторение одинаковых данных в разных таблицах. Тогда название признака, код правила или значение хранятся в одном месте и не расходятся со временем.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обновлять данные только в «единственном источнике», риск противоречий снижается: система не увидит разные версии одного и того же признака. Это особенно заметно при росте числа сеансов и фактов.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Нормализованная структура упрощает поиск устаревших записей и проверку связей. В итоге база знаний выглядит аккуратно, а вывод становится более точным и воспроизводимым в учебных и прикладных задачах.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оценка: примерная шкала для учебного сравнения подходов, а не измерение реальных продуктов.
</a:t>
            </a:r>
            <a:endParaRPr lang="en-US" sz="745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представления знаний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реляционной модели удобно хранить факты и результаты как таблицы, а правила — как набор условий, которые проверяются запросами и связями ключей.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целостности и проверяемости реляционная схема обычно выигрывает, поэтому она особенно подходит для систем, где знания можно выразить в строгих структурах.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как основа механизма вывода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вывода опирается на SQL-запросы к таблицам фактов и правил, чтобы найти совпадения между тем, что известно системе сейчас, и тем, что требуется условием конкретного правила.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JOIN и WHERE связывают связанные записи и отфильтровывают кандидатов, а GROUP BY помогает группировать данные для проверки условий срабатывания и формирования корректного набора суждений.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условие правила подтверждено, результат может быть записан в таблицу новых фактов; так строится многошаговый вывод, где каждое следующее правило опирается на предыдущие результаты.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знаний и версий правил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обработки нового знания: от проверки качества до архивирования старой версии и фиксации изменений в журнале.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6492" y="787575"/>
            <a:ext cx="5611017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реляционного подхода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реляционного представления знаний с точки зрения структуры, целостности и практического применения при проектировании экспертных систем.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особенно выигрышна, когда знания можно выразить как структурированные факты и однозначно связать правила с их условиями и следствиями.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проектирования реляционных баз данных и экспертных систем.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медицинская первичная диагностика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медицинской экспертной системе симптомы, показатели и нормы удобно хранить раздельно: отдельные таблицы для измерений и справочников возрастных диапазонов помогают поддерживать актуальность данных.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температура, кашель, сатурация и возраст пациента связываются с таблицей правил, где условия задают комбинации признаков и ожидаемые предварительные выводы.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схема позволяет сохранять историю обращений, чтобы сравнивать динамику пациента во времени, а также быстрее обновлять нормы, не переписывая все логические правила.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проекта это хороший пример: видно, как структурированные факты (данные пациента) превращаются в выводы (классификация состояния) через формальные условия правил.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демонстрация, условные относительные значения; точные показатели зависят от предметной области и объема данных.
</a:t>
            </a:r>
            <a:endParaRPr lang="en-US" sz="65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запросы чаще всего выполняет система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модели видно распределение нагрузки: ключевая работа приходится на чтение и сопоставление, тогда как запись результатов и журналирование происходят заметно реже.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Следовательно, при проектировании особенно важны индексы, быстрые соединения таблиц и аккуратная схема ключей, чтобы запросы выполнялись без лишних задержек.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Индексы и ключи ускоряют поиск данных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ключ однозначно идентифицирует запись, а внешний ключ обеспечивает связь между таблицами, задавая «каркас» допустимых данных; индексы же ускоряют поиск по часто используемым полям.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индексированы, например, код признака, идентификатор правила, номер сеанса и дата изменения, система быстрее находит релевантные строки даже при большом числе фактов и журналов.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запроса к заключению: как работает цепочка вывода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обработки входных данных в экспертной системе: от уточнений до сохранения результата и возврата недостающих признаков.
</a:t>
            </a:r>
            <a:endParaRPr lang="en-US" sz="9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 данных и точности вывода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экспертной системы определяется полнотой фактов, актуальностью правил и согласованностью терминов между таблицами; даже небольшие расхождения могут изменить итоговое заключение.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Дубликаты, устаревшие правила и неверные связи между таблицами снижают надежность рекомендаций; поэтому важны регулярная чистка и проверка логики с примерами реальных сценариев.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используют ограничения домена и контроль пустых значений, а также триггеры и журналы ошибок, чтобы обнаруживать нарушения целостности сразу при внесении 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сводка: уровни отражают типичную практическую сложность и потребность в целостности данных, а не измеренные показатели конкретной организации.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реляционная модель особенно полезна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дают сценарии, где знания можно разложить на проверяемые факты и правила, а также хранить историю обращений и решений для последующего анализа.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структурирована схема таблиц, тем проще обеспечить объяснимость вывода и проверяемость: каждое следствие связывается с конкретными входными данными и условиями.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реляционная модель делает вывод надежнее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Реляционная модель помогает экспертной системе быть понятной и проверяемой: она поддерживает структурированные факты, строгие связи и аккуратную фиксацию результатов вывода. Главный вывод: чем точнее спроектированы таблицы, тем надежнее работа и проще обновлять знания.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2026-05-12T15:22:41Z</dcterms:created>
  <dcterms:modified xsi:type="dcterms:W3CDTF">2026-05-12T15:22:41Z</dcterms:modified>
</cp:coreProperties>
</file>