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Восток: Комплексный обзор и ключевые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древних цивилизаций и их влияния на историю и культуру мира.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Египта, Месопотамии, Индии и Китая связаны великими реками, создавшими уникальные природные условия для становления первых государств и культур.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древних цивилизаций Востока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городов на Древнем Востоке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городов у рек
</a:t>
            </a:r>
            <a:pPr algn="ctr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 и Вавилон в Месопотамии, Мемфис в Египте, Мохенджо-Даро и Хараппа в Индии выросли у рек, которые обеспечивали водоснабжение и транспортное сообщение. Эти города стали центрами торговли и культуры.
</a:t>
            </a:r>
            <a:endParaRPr lang="en-US" sz="1362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оседлого образа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земледелия и скотоводства позволило людям перейти к постоянному жительству. Это дало толчок развитию городских поселений и сложной социальной структуры.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 достижения Древнего Египта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царства Египта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Древнее, Среднее и Новое царства — ключевые периоды развития. Каждое время отличалось укреплением власти и расширением территории.
</a:t>
            </a:r>
            <a:endParaRPr lang="en-US" sz="117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фараоны и их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Джосер создал первую ступенчатую пирамиду, Хеопс — Великую пирамиду, а Рамзес II известен военными походами и масштабными постройками.
</a:t>
            </a:r>
            <a:endParaRPr lang="en-US" sz="1177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достижения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разработали иероглифическую систему письма и установили сложные религиозные и административные институты.
</a:t>
            </a:r>
            <a:endParaRPr lang="en-US" sz="134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и культура Месопотамии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царства Месопотамии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Шумер, Аккад, Вавилон и Ассирия — крупные центры власти с развитой политикой и экономикой.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 и их вклад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Хаммурапи создал один из первых сводов законов, а Навуходоносор II известен строительством висячих садов в Вавилоне.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клинописи, создание первой библиотеки в Ниневии и возведение зиккуратов отражают высокий уровень цивилизации.
</a:t>
            </a:r>
            <a:endParaRPr lang="en-US" sz="13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цивилизация: города и религия
</a:t>
            </a:r>
            <a:endParaRPr lang="en-US" sz="3128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инфраструктура Индской цивилизации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Хараппа и Мохенджо-Даро обладали системами водопровода и канализации, демонстрируя высокий уровень урбанистики того времени.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основы и 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ариев способствовал формированию кастовой системы. Веды стали важными священными текстами, обосновавшими религиозные традиции.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Шан-Инь стала основой для формирования китайского государства, развивали бронзовое ремесло и письменность. Изобретение шелка укрепило экономику и культурный обмен.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правители и философские традиции
</a:t>
            </a:r>
            <a:endParaRPr lang="en-US" sz="3056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Возникли учения конфуцианства с акцентом на уважение и порядок, а также даосизм, пропагандирующий единство человека с природой и внутреннюю гармонию.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76200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персов выросла при Кире Великом и достигла максимума при Дарии I, с разделением страны на сатрапии для эффективного управления.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Персия: становление империи и культурные особенности
</a:t>
            </a:r>
            <a:endParaRPr lang="en-US" sz="2894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89783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дороги длиной тысяч километров и грандиозный Персеполь. Религия зороастризма проповедовала борьбу добра со злом, влияя на духовную жизнь империи.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хозяйственная деятельность в Древнем Востоке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экономики было земледелие с выращиванием пшеницы, ячменя и хлопка, а также использованием ирригации и плуга для повышения продуктивности.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Разводили скот, производили масла и ткани из льна и хлопка. Эти виды деятельности обеспечивали стабильность и развитие древневосточных государств.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памятники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Египта, зиккураты Месопотамии и дворцы Персии демонстрируют мастерство древних строителей и их религиозные представления.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технологии Древнего Востока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новшества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ирригации, колесо, лодки и дамбы улучшали сельское хозяйство и транспорт, укрепляя позиции государств и расширяя их влияние.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и порядок в цивилизациях Востока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древневосточных обществах царили чёткие иерархии: правители и божеские фараоны занимали высшую ступень, под ними — жрецы и военные, ниже — ремесленники, крестьяне и рабы.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особое значение имели чиновники и учёные, в Индии сформировалась кастовая система, жёстко разделявшая общественные слои и регулирующая судьбу каждого человека.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Египте фараон обладал божественной властью, а в Месопотамии цари несли религиозные и государственные функции. Рабский труд активно использовался в сельском хозяйстве и строительстве.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развивалась разными способами: шумеры создавали клинопись на глиняных табличках, египтяне писали иероглифами на папирусе и камне. Это помогало фиксировать законы и вести учёт хозяйства.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её роль в жизни общества
</a:t>
            </a:r>
            <a:endParaRPr lang="en-US" sz="3109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использовали пиктограммы, а в Китае зародились иероглифы на костях для гаданий. Письменные тексты укрепляли государственные структуры и передавали знания новым поколениям.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изобретения народов Древнего Востока
</a:t>
            </a:r>
            <a:endParaRPr lang="en-US" sz="2781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Шумеры внимательно наблюдали движение планет и создали лунный календарь для сельскохозяйственных нужд и ритуалов.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владели знаниями в геометрии, что помогало строить пирамиды и измерять землю.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Китайцы изобрели компас, значительно улучшив мореплавание и ориентирование на местности.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Месопотамии появилось шестидесятеричное счисление, которое используется и сегодня для измерения времени и углов.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82357"/>
            <a:ext cx="4759500" cy="14740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цивилизаций: Египет, Месопотамия, Индия, Китай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особенности великих древневосточных цивилизаций по важным параметрам, включая природные условия, письменность, религию и архитектуру.
</a:t>
            </a:r>
            <a:pPr algn="l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цивилизация сохраняла уникальные черты, несмотря на взаимное влияние и заимствования с соседних культур.
</a:t>
            </a:r>
            <a:pPr algn="l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археологические данные
</a:t>
            </a:r>
            <a:endParaRPr lang="en-US" sz="15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конфликты приводили к расширению территорий и распространению технических достижений между государствами древневосточного пространства.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и контакты древневосточных цивилизаций
</a:t>
            </a:r>
            <a:endParaRPr lang="en-US" sz="25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связывали Египет, Месопотамию, Индию и Китай, способствуя обмену товарами — ладаном, золотом, лазуритом и специями.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народов приносили новые традиции, технологии и религиозные идеи, обогащая культуру каждого региона.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Мифология и религиозные предания Древнего Востока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об Осирисе и Исиде в Египте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миф рассказывает о боге Осирисе, который был убит своим братом, и о богине Исиде, которая воскресила его. История символизирует циклы природы и защиту царской власти.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о Гильгамеше в Шумере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повествует о героических подвигах царя Гильгамеша, его поисках бессмертия и мудрости. Текст отражает взгляды древних на жизнь, смерть и человеческую судьбу.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ремёсла цивилизаций Древнего Востока
</a:t>
            </a:r>
            <a:endParaRPr lang="en-US" sz="2563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фрески и статуи сфинкса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Изваяния сфинксов и яркие росписи гробниц раскрывают религиозные идеи и эстетические нормы древних египтян, украшая их священные сооружения.
</a:t>
            </a:r>
            <a:endParaRPr lang="en-US" sz="117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Месопотамские клинописные печати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Глиняные печати с резными изображениями использовались для подтверждения сделок и отображения религиозных сюжетов, демонстрируя мастерство художников древности.
</a:t>
            </a:r>
            <a:endParaRPr lang="en-US" sz="1049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Бронзовая посуда и драгоценности из Индии и Китая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Изящные украшения из камней и тонкая бронзовая посуда стали символами высокого уровня технического развития и эстетического вкуса народов этих регионов.
</a:t>
            </a:r>
            <a:endParaRPr lang="en-US" sz="10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мировые философские учения — индуизм, буддизм, конфуцианство и даосизм, которые влияли на духовное развитие человечества.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Древнего Востока в развитие мировой цивилизации
</a:t>
            </a:r>
            <a:endParaRPr lang="en-US" sz="25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письменное слово и алфавиты появились здесь, создав основы коммуникаций и передачи знаний между поколениями.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точные науки — математика, медицина и инженерия сформировали технологический прогресс.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 значение Древнего Востока для современности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архитектурные памятники древности продолжают вдохновлять инженеров и архитекторов по всему миру.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и правовые традиции положили начало развитию современных законодательных и культурных систем.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древних о математике, строительстве и управлении используются и развиваются в современном обществе.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историческая роль цивилизаций Древнего Востока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Древневосточные цивилизации заложили основы государственных систем, культуры и науки. Их наследие определило путь развития человечества и остается важным источником знаний и вдохновения.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2026-05-10T12:46:30Z</dcterms:created>
  <dcterms:modified xsi:type="dcterms:W3CDTF">2026-05-10T12:46:30Z</dcterms:modified>
</cp:coreProperties>
</file>