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городов России на карте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определяет жизнь городов: северо-запад России в пяти примерах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Архангельск, Санкт-Петербург, Новгород, Псков и Калининград по-разному связаны с реками, морями и границами. На их примере удобно увидеть, как положение на карте влияет на транспорт, хозяйство, облик и историческую судьбу города.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вода, границы и история меняют города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Архангельск: северный порт России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устья Северной Двины
</a:t>
            </a:r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возник на севере России у выхода Северной Двины к Белому морю. Такое положение сделало его удобным для морской торговли и связи с северными территориями. Сегодня это заметно в портовой жизни города и его набережных.
</a:t>
            </a:r>
            <a:endParaRPr lang="en-US" sz="167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промышленность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Архангельска важны судостроение, лесная промышленность и переработка древесины. Порт, склады и предприятия напоминают, что город живёт не только морем, но и ресурсами северных лесов. Здесь особенно чувствуется связь природы и хозяйства.
</a:t>
            </a:r>
            <a:endParaRPr lang="en-US" sz="152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и поморские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зима, холодный климат и близость к северным морским районам формируют особый облик Архангельска. В культуре города сохраняются поморские традиции, связанные с мореплаванием, рыболовством и жизнью на Севере.
</a:t>
            </a:r>
            <a:endParaRPr lang="en-US" sz="15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городами показывает, как по-разному осваивался северо-запад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Псков — самые древние, а Архангельск и Санкт-Петербург появились значительно позже.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основания и первых упоминаний городов; для Кёнигсберга — 1255 год, основание
</a:t>
            </a:r>
            <a:endParaRPr lang="en-US" sz="104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городов: от древней Руси до современности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признаки пяти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положение у воды связано с функциями города.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городов заметна связь с водой: реки, озёра и моря влияют на транспорт, хозяйство и развитие территорий.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характеристик городов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года началась история города, который вырос из крепости и порта в крупнейший центр северо-запада.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основания Санкт-Петербурга Петром I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 основания Санкт-Петербурга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сформировало 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Невa, выход к морю и политическая роль влияли на рост города.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древний город на торговом пути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стоял на Волхове, который соединял озеро Ильмень с другими водными путями. Благодаря этому город стал удобной точкой для движения людей, товаров и новостей.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Новгород проходили важные связи между севером и югом Восточной Европы. Здесь развивались обмен, ремёсла и городская жизнь, а богатство поддерживало рост посадов и рынков.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и Новгородский кремль напоминают о высокой культуре города. Берестяные грамоты показывают, что жители умели читать и писать, а образование было частью повседневной жизни.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помогает увидеть древний этап истории России. Его памятники сохранили представление о том, каким был крупный город на торговом пути много веков назад.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выросли на реках, но их исторические роли были разными.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сильнее связан с торговлей, Псков — с обороной западной границы; оба относятся к самым древним городам страны.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и географические характеристики Новгорода и Пскова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древнейших городов: Новгород и Псков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Псков сохраняет память о своём пограничном прошлом. Крепостные сооружения и белокаменные храмы показывают, как география повлияла на военную роль и внешний вид города.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известен с раннего Средневековья и быстро стал важным городом на реке Великой. Его положение у воды помогало торговле и одновременно делало город заметным оборонительным пунктом.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 стены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угроз с запада Псков укреплялся стенами, башнями и кремлём. Городская оборона стала частью его облика, а архитектура приобрела строгие и прочные черты.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Псков: город-крепость на западной границе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древних городов показывает, как реки и историческая роль повлияли на их развитие и облик.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древние, но развивались по-разному: Новгород вырос как торговый центр, а Псков — как крепость на западной границе.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и географии России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Псков: сходство и различия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Калининград: российский город на Балтике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между двумя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 расположен на самом западе России, между Польшей и Литвой. Такое положение делает его особенно заметным на карте страны и объясняет сильную роль транспорта, порта и международных связей.
</a:t>
            </a:r>
            <a:endParaRPr lang="en-US" sz="1504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и новый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возник как Кёнигсберг, а после 1945 года вошёл в состав России. Здесь рядом с современной застройкой можно увидеть Кафедральный собор, музей янтаря и кварталы, напоминающие о европейской истории города.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не только соединяют города с другими районами, но и помогают им развивать порты, перевозки и туризм.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связь города с морем, рекой или заливом, тем сильнее его транспортная и хозяйственная роль.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России; обобщение по пяти городам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реки, которые определяют жизнь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узнаётся по дворцам, набережным, мостам и стройным ансамблям. Барокко и классицизм придают ему торжественный и цельный облик.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Псков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сохранили кремли, соборы и крепостные стены. Их архитектура напоминает о средневековой Руси и военной защите границ.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и Калининград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связан с северной деревянной традицией, а Калининград сочетает европейское наследие и послевоенную застройку. Оба города особенно ясно показывают влияние истории и положения на карте.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облик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интересен каждый город на уроке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географическую идею удобнее всего изучать на примере каждого города.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помогает объяснить отдельную тему: от морского порта и дельты реки до границы, торгового пути и эксклавного положения.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географии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городов Северо-Запада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 и истории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по которым узнают города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всадник, Эрмитаж и разводные мосты сразу напоминают о столичном прошлом города и его роли как крупного культурного центра на Неве.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и Новгородский кремль связывают город с Древней Русью. Эти памятники показывают, насколько рано здесь сложился важный политический и культурный центр.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Псковский кремль и крепостные башни подчёркивают оборонительную роль города. Они напоминают о времени, когда Псков защищал западные рубежи страны.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Северной Двины, портовые районы и памятники поморской культуры говорят о северном морском характере города и его связи с освоением Арктики.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Кафедральный собор, могила Иммануила Канта и Музей янтаря соединяют прошлое и настоящее. По ним легко увидеть европейское наследие города и его особое положение на Балтике.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интерес в этих городах связан не только с памятниками, но и с набережными, музеями и особой атмосферой исторических центров.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 Калининград выделяются разнообразием, а Новгород и Псков — ценностью средневекового наследия.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и географии России; обобщение по пяти городам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туристические функции городов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этих городов показывает свою роль: порт, столица, древний торговый центр, крепость или пограничный город. Вместе они раскрывают главные темы географии России.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городов помогают увидеть, как по-разному развивается территория в зависимости от её положения на карте.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отражение географии и истории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Архангельск, Санкт-Петербург, Новгород, Псков и Калининград показывают, как реки, моря, границы и исторические события формируют жизнь города, его функции, внешний вид и значение для страны.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2026-06-02T16:12:55Z</dcterms:created>
  <dcterms:modified xsi:type="dcterms:W3CDTF">2026-06-02T16:12:55Z</dcterms:modified>
</cp:coreProperties>
</file>