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текстовой информации в памяти компьютера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превращается в числа: от нажатия клавиш до записи байтов в память.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нужно представлять в виде кодов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«понимает» только двоичные данные 0 и 1. Каждому символу соответствует число. Раньше таблицы различались, поэтому один и тот же текст читался по-разному. Для русского языка особенно важны кириллица, пробелы и совместимость программ.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Бит, байт и символ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 — минимальная единица информации: он хранит одно из двух значений, 0 или 1. Из битов складываются большие «порции» данных, которые удобно хранить и передавать.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Unicode один и тот же тип записи работает для многих алфавитов, но размер символа в памяти различается: часть символов занимает 1 байт, а часть — 2, 3 или 4 байта.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Байт — это 8 битов. В простых кодировках один байт может соответствовать одному символу, например букве или цифре. В современных системах связь зависит от кодировки.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хранится как последовательность байтов. Когда данные читаются обратно, компьютер должен знать кодировку: только тогда байты превращаются в правильные символы, а не в случайные знаки.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буква превращается в двоичный код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символа есть номер в таблице кодировки. Например, заглавная латинская буква A имеет код 65, а в двоичном виде это 01000001. Такое число и сохраняется в памяти.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387600"/>
            <a:ext cx="5253300" cy="17459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кодировок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ключевые параметры: размер символа, сценарии применения и ограничения. Итог — почему сегодня часто выбирают UTF-8.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UTF-8 универсальнее: он охватывает почти все языки и совместим с ASCII, поэтому чаще подходит для обмена данными.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спецификациям ASCII, Windows-1251 и UTF-8, общедоступные справочные материалы.
</a:t>
            </a:r>
            <a:endParaRPr lang="en-US" sz="5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ASCII появился в 1960-х годах и содержит 128 кодов. В него входят латинские буквы, цифры, знаки препинания и управляющие символы, например перевод строки. Для русского языка ASCII не подходит, потому что в нем нет кириллицы.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об ASCII (спецификации и справочные материалы).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128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оказался тесным для разных языков и со временем потребовал расширений.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места занимают тексты разного типа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цифры показывают, что «одинаковое количество символов» не означает «одинаковый размер»: важны кодировка и то, какие именно символы входят в текст.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символы требуют байтов в выбранной кодировке (например, эмодзи), тем быстрее растет объем файла и расход памяти.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ориентиры, основанные на типичных длинах символов в ASCII, Windows-1251 и UTF-8 (справочная информация по кодировкам).
</a:t>
            </a:r>
            <a:endParaRPr lang="en-US" sz="51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Unicode — единая система для многих языков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буква А имеет код U+0410. Благодаря единой таблице одни и те же символы встречаются в документах, на смартфонах и в интернете, и это снижает путаницу.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Unicode объединяет символы из разных языков: алфавиты, цифры, математические знаки, валюты и эмодзи. Для каждого символа задан уникальный номер.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текста от клавиши до памяти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ввода и вывода текста: от выбора символа к записи байтов и обратному декодированию на экране.
</a:t>
            </a:r>
            <a:endParaRPr lang="en-US" sz="11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UTF-8 совместим с ASCII: английский текст в нем хранится без лишнего «раздувания». Поэтому сайты и приложения не теряют компактность, когда в сообщениях много латиницы.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кириллицы чаще требуется больше байтов, чем для английских букв. Точные размеры зависят от конкретных символов, но обычно один символ в UTF-8 занимает 2 байта или больше для некоторых знаков.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UTF-8 удобен для обмена данными: сайты, сообщения и файлы могут открываться на разных устройствах. Если кодировка выбрана верно, текст сохраняется и отображается правильно, без искажений.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UTF-8 используется чаще всего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«кракозябры»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«Кракозябры» появляются, когда компьютер при чтении трактует байты не той кодировкой, в которой текст был сохранён. Тогда набор чисел превращается в другие символы, а не в те, что вы ожидали.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в том, что кодировка задаёт «правило перевода»: какие номера считаются буквами, а какие — управляющими знаками. Если правило не совпадает, отображение становится ошибочным.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текст, записанный в Windows-1251, при открытии как UTF-8 будет декодирован иначе: одинаковая последовательность байтов в разных таблицах соответствует разным буквам и знакам.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 работе со старыми файлами и при обмене данными важно указывать правильную кодировку или использовать универсальные варианты, чтобы программы и сайты читали один и тот же текст одинаково.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009" y="1318200"/>
            <a:ext cx="6759982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байтов занимает короткая фраза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сравнение размеров для одной и той же фразы на примере слова «Мир» в разных кодировках. Числа показывают, что одинаковые буквы могут занимать разное место, потому что меняется правило кодирования.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текста зависит не только от количества букв, но и от кодировки: где-то символы занимают 1 байт, а где-то — несколько. Поэтому короткие фразы в разных системах могут отличаться по объёму.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на примере слова «Мир» из условных иллюстративных примеров
</a:t>
            </a:r>
            <a:endParaRPr lang="en-US" sz="6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объем текстового файла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символов и их набор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символов в сообщении, тем больше места нужно для их кодов. При этом важны не только длина текста, но и разнообразие символов: разные знаки требуют своих записей.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Кодировка и «тяжёлые»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сильнее влияет кодировка. Если в тексте есть эмодзи и редкие символы, они могут занимать больше байтов, а значит увеличивать размер файла по сравнению с обычным текстом.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размер текста в разных случаях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это видно при загрузке одинакового по смыслу текста на сайты: англоязычные фразы почти не меняют объём, а кириллица и эмодзи делают файл тяжелее.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 тексте символов, которые в выбранной кодировке занимают больше байтов, тем заметнее разница в размере. Поэтому состав текста важен при хранении и передаче.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Нормированный индекс (1 = базовый английский пример), иллюстрирует соотношения, а не точные байты. Данные предназначены для учебной визуализации.
</a:t>
            </a:r>
            <a:endParaRPr lang="en-US" sz="5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Текстовый файл формата .txt хранит в основном только последовательность символов и их коды: что вы ввели — то и записано. Никаких шрифтов или картинок он обычно не содержит.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файлы и документы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Word (например, .docx) включает не только текст, но и оформление: шрифты, цвета, изображения, таблицы и разметку страниц. Эти элементы добавляются отдельными частями файла.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один и тот же набор слов в .txt часто занимает меньше места, чем в .docx. Служебная информация в документах влияет на размер и на то, как текст выглядит при открытии.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кодировку для текста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выбора: язык и цель совместимости, затем поддержка программ и размер файла.
</a:t>
            </a:r>
            <a:endParaRPr lang="en-US" sz="11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16601" y="2362487"/>
            <a:ext cx="17535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8376" y="2362487"/>
            <a:ext cx="2004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компьютер работает с буквами при поиске и сортировке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по кодам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ищете слово, программа сравнивает не «картинки букв», а их числовые коды. Поэтому поиск в тексте — это поиск последовательности чисел, записанных по правилам кодировки.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тоже числовая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сортировки компьютеру нужно упорядочить символы. Он выстраивает их по числам из таблицы кодировки или по правилам языка, а не по вашему «ощущению алфавита».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символов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Счётчик знаков работает быстрее, потому что считает байты или символы после декодирования. Если кодировка неверна, подсчёт может стать ошибочным или текст отобразится некорректно.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операции с текстом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Копирование, замена, вырезание и подсчёт частот выполняются над кодами символов. Понимание кодировки помогает объяснить, почему одни и те же буквы иногда ведут себя по-разному.
</a:t>
            </a:r>
            <a:endParaRPr lang="en-US" sz="8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Кодировки в реальной жизни: короткие истории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Сайт, который открывается «почти правильно»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загрузки страницы часть текста выглядит как набор странных знаков. Оказалось, что страница сохранялась в одной кодировке, а браузер пытался прочитать её другой. Исправление настройки вернуло буквы на место, и текст стал читаться одинаково на разных устройствах.
</a:t>
            </a:r>
            <a:endParaRPr lang="en-US" sz="996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книга и пропавшие русские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приложении для чтения русский текст отображался с ошибками: вместо слов были символы, которые не складывались в смысл. Файл оказался подготовлен под конкретную кодировку, и приложение её не распознавало. После выбора правильной кодировки книга снова стала удобной для чтения.
</a:t>
            </a:r>
            <a:endParaRPr lang="en-US" sz="996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в чате со «сломавшимися» сообщениями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старые сообщения пересылали в новый чат, некоторые фразы превращались в «кракозябры». Причина была в том, что при передаче не сохранилось, как именно кодировали текст. После правильной обработки кодировки сообщения восстановились и стали понятными.
</a:t>
            </a:r>
            <a:endParaRPr lang="en-US" sz="9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текстовой информации от символа до экрана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могут сжиматься для экономии трафика, но на базовом уровне всё равно важны бит и байт. От правильного декодирования зависит, какие именно символы увидит пользователь.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записи и чтении используется одна и та же кодировка, цепочка работает без ошибок. Несовпадение правил перевода байтов в символы ведёт к искажённому отображению.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процессов ввода, хранения и отображения (учебная модель), без привязки к конкретной системе.
</a:t>
            </a:r>
            <a:endParaRPr lang="en-US" sz="51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Главное: кодировка превращает числа в буквы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 памяти компьютера хранится как последовательность байтов. Кодировка задаёт соответствие между байтами и символами: ASCII — для простых наборов, а Unicode и UTF-8 — для многоязычных текстов. Правильная кодировка обеспечивает совместимость и снижает ошибки чтения.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2026-05-14T10:39:24Z</dcterms:created>
  <dcterms:modified xsi:type="dcterms:W3CDTF">2026-05-14T10:39:24Z</dcterms:modified>
</cp:coreProperties>
</file>