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 её 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вошла в Гражданскую войну, потеряв единство, власть и привычный порядок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1917 года Россия оказалась в состоянии политического распада и вооружённого противостояния. Разберём, кто сражался, как менялись фронты и чем война обернулась для страны.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войне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распад власти и армии в 1918 году превратил политический кризис в широкую вооружённую борьбу, охватившую всю страну.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полномасштабной Гражданской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XX век: учебные материалы по теме Гражданской войны
</a:t>
            </a:r>
            <a:endParaRPr lang="en-US" sz="111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9946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Причины: политические, социальные, внешние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причин показывают, почему конфликт стал неизбежным и затяжным: спор о власти, острый социальный кризис и вмешательство извне.
</a:t>
            </a:r>
            <a:endParaRPr lang="en-US" sz="1184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возникла не из одной причины, а из их сочетания: политический распад, социальная напряжённость и внешнее давление усиливали друг друга.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XX век: учебные материалы по теме Гражданской войны
</a:t>
            </a:r>
            <a:endParaRPr lang="en-US" sz="83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 войне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большевиков опирались на Красную армию, созданную для защиты новой власти. Их сила заключалась в централизованном командовании, мобилизации ресурсов и контроле ключевых районов.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движение объединяло монархистов, кадетов и часть офицерства. При различии взглядов их связывало стремление остановить большевиков и восстановить прежнюю государственную целостность.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вооружённые отряды часто действовали самостоятельно, защищая местные интересы. Они могли выступать против обеих сторон, если реквизиции и насилие становились слишком тяжёлыми.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окраинах страны активно действовали национальные движения и иностранные войска. Это превращало войну в многосторонний конфликт, осложнявший управление и затягивавший боевые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и цели сторон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красных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связывали победу с советской властью, национализацией и жёсткой централизацией управления. Их программа обещала быстрые решения в условиях распада государства и войны.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белых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выступали за восстановление единой страны, но откладывали земельный вопрос. Для многих крестьян это означало неопределённость и страх возврата старых порядков.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силы поддерживали тех, кто обещал землю и меньшие реквизиции. Поэтому их лояльность была подвижной и зависела от поведения конкретной власти на местах.
</a:t>
            </a:r>
            <a:endParaRPr lang="en-US" sz="110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компромисс сорвался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каждым лозунгом стоял конкретный выбор: порядок, земля, мобилизация или свобода торговли. Именно различие целей делало компромисс почти невозможным.
</a:t>
            </a:r>
            <a:endParaRPr lang="en-US" sz="11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эпохи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 означала обязательную сдачу хлеба государству по установленным нормам. Эта мера позволяла снабжать армию и города, но усиливала напряжение между властью и деревней.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 — это система чрезвычайных мер: национализация, запрет свободной торговли, централизованное распределение и жёсткий контроль над ресурсами в интересах фронта.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Интервенция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Интервенция — военное вмешательство иностранных держав в российский конфликт. Оно усиливало войну, расширяло масштабы борьбы и делало исход ещё более сложным.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война шла волнами: от формирования фронтов в 1918 году к решающим наступлениям и затем к ликвидации последних очагов сопротивления.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напряжённый период пришёлся на 1919 год, а окончательное завершение войны растянулось до 1922 года за счёт борьбы на окраинах.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Гражданской войны в России, 1918–1922 гг.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войны по хронологии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фронты и направления борьбы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направление связывают с армией Колчака и борьбой за контроль над Сибирью и Уралом. Здесь решались вопросы снабжения, железных дорог и крупных промышленных районов.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фронт стал одним из самых опасных для советской власти: здесь действовали Деникин и Врангель. Пространство от Донбасса до Крыма делало управление войсками особенно трудным.
</a:t>
            </a:r>
            <a:endParaRPr lang="en-US" sz="910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Северо-западное направление связано с наступлением Юденича на Петроград. Близость столицы придавала этим операциям не только военное, но и крупное политическое значение.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регион был важен из-за ресурсов, транспортных путей и национального вопроса. Здесь переплетались местные конфликты, смена власти и борьба за стратегические территории.
</a:t>
            </a:r>
            <a:endParaRPr lang="en-US" sz="9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год стал переломным: белые армии потеряли стратегическую инициативу на главных направлениях.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решающих поражений белых армий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Гражданской войны в России, 1918–1922 гг.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5,5 млн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1920 году Красная армия насчитывала около 5,5 млн человек — это дало преимущество в мобилизации и удержании ключевых центров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служили в Красной армии к 1920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справочные издания по истории России; данные о численности Красной армии к 1920 году.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 от Учредительного собрания белые так и не предложили общепринятой формулы будущего страны, поэтому не смогли собрать устойчивую политическую опору.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моментом, когда белое движение не обрело единой программы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Гражданской войны в России; материалы школьных и академических курсов истории.
</a:t>
            </a:r>
            <a:endParaRPr lang="en-US" sz="93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 России; материалы по экономической политике периода Гражданской войны.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был системой экстренного управления экономикой в условиях войны и разрухи.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помогали снабжать армию, но подрывали производство и усиливали дефицит.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военного коммунизма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1921 году страна столкнулась с массовым голодом и разрухой, поэтому миллионы людей жили за счёт обмена, огородов и случайных заработков.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крайнего обострения бытового кризиса.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период Гражданской войны и голода 1921–1922 гг.; учебные и справочные издания.
</a:t>
            </a:r>
            <a:endParaRPr lang="en-US" sz="107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и события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по ходу войны на разных фронтах.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1922 году были объединены четыре советские республики — это закрепило итог войны и стало шагом к созданию СССР.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республики вошли в состав нового союзного государства в 1922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и исторические материалы о создании СССР в 1922 году.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войны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затронули политику, общество и экономику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исход привёл не только к смене власти, но и к долгому кризису, который потребовал отказа от чрезвычайной экономической модели.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 России; обобщающие материалы о последствиях Гражданской войны и переходе к НЭП.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 новые русские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эмиграция после войны стала заметным культурным явлением: люди уезжали в Европу, на Балканы, в Китай и на Ближний Восток. Вместе с собой они увозили книги, семейные архивы и привычный уклад, стараясь сохранить язык и память о прежней России.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литературе и 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вошла в литературу и искусство как опыт раскола, потерь и выбора. В произведениях XX века она часто показана не как набор дат, а как трагедия семей, городов и целого поколения, пережившего распад привычного мира.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опыт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урок войны особенно заметен в судьбах местных сообществ: там, где общество делится на непримиримые лагеря, быстро разрушаются экономика, доверие и повседневная жизнь. Поэтому тема Гражданской войны остаётся актуальной и сегодня.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и последствия за пределами России
</a:t>
            </a:r>
            <a:endParaRPr lang="en-US" sz="1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действовали не две армии, а множество сил, поэтому исход решали ресурсы, управление и контроль территории, а не простое численное равенство сторон.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участвовали в иностранной интервенции на разных направлениях.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энциклопедия; материалы по истории иностранной интервенции в России.
</a:t>
            </a:r>
            <a:endParaRPr lang="en-US" sz="93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изменила устройство страны, усилила роль государства и оставила тяжёлые человеческие и экономические потери. Именно поэтому её последствия ощущались ещё много лет после окончания боёв.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стала рубежом, после которого Россия уже не могла вернуться к прежнему порядку.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2026-07-26T01:55:03Z</dcterms:created>
  <dcterms:modified xsi:type="dcterms:W3CDTF">2026-07-26T01:55:03Z</dcterms:modified>
</cp:coreProperties>
</file>