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природой?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всё, что существует без участия человека и окружает нас повсюду.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природы: от древности к современности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природу связывали с мифами и духами, а сегодня она понимается как вся живая и неживая среда Земли, существующая независимо от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объединяет все объекты и явления материального мира, которые не созданы людьми, включая разнообразные формы жизни и неживую материю.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включает растения, животных, грибы и микроорганизмы, тогда как неживая — воду, воздух, почву, минералы, свет и тепло.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природа существует независимо от человека, его деятельность может изменять её основные свойства и состояние в отдельных местах.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нас: знакомые примеры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во дворе и живой мир на лужайке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растут деревья и трава, где гнездятся птицы и летают насекомые — яркие примеры живой природы прямо рядом с нами.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Изменчивое небо и сезонные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дождь, снег и перемены температуры создают разнообразие погоды, заметное и знакомое каждому в повседневной жизни.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их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река с рыбами и лягушками, а также вода, песок и глина на её берегах — важные элементы природного окружения вблизи человека.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объединяет растения, животных, грибы и микроорганизмы, которые развиваются и взаимодействуют в экосистемах.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 включает воду, воздух, почву, минералы, свет и климат, создавая условия для жизни и формирования среды.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играет особую роль, обеспечивая баланс и поддержание жизни в природных сообществах на планете.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живой и неживой природы создает сложные системы, влияющие на развитие экосистем и условия обитания.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живой и неживой природы на Земле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материя составляет подавляющую часть биосферы, но живая природа обеспечивает динамическое развитие экосистем.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небольшую массу, живая природа оказывает ключевое влияние на функционирование планеты и её устойчивость.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экологии,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природа: разнообразие и особенности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превращают солнечный свет в энергию, поддерживая пищевые цепи и обеспечивая кислород для дыхания.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и их роли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насекомые, птицы и млекопитающие занимают свои экологические ниши, взаимодействуя с окружающей средой и поддерживая баланс.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способствуют разложению, питанию растений и борьбе с болезнями, влияя на здоровье экосистемы в целом.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живой и неживой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живой и неживой природой в их свойствах и зависимости друг от друга.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зависит от условий, создаваемых неживой, но обладает уникальными признаками, отличающими её от окружающей среды.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природа: ключевые элементы и их важность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— основы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необходимым компонентом для всех живых организмов, а воздух обеспечивает кислород для дыхания и поддерживает климатические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почва и солнечная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почва служат питательной средой для растений, а солнечный свет и тепло регулируют климат и влияют на погоду и сезонность.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711" y="1249087"/>
            <a:ext cx="204806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жизни 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деревья вырабатывают кислород, необходимый для жизни и поддержания здоровья человека и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жизненно важный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источники воды обеспечивают питьё, орошение и поддержание экосистем, необходимых для сельского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питательные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рыба служат источником разнообразных продуктов питания для людей и других живых существ.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строительные материалы и энергию, включая древесину, камни, солнечную и ветерную энергию для разных нужд.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человека с природой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выращивает злаки, овощи и фрукты, используя почву и воду природы. Такое земледелие обеспечивает продовольствие, но требует бережного отношения к земле, чтобы сохранить её плодородие.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извлекают из недр земли уголь, нефть и металлы для производства и энергии. Важно контролировать добычу, чтобы минимизировать разрушение ландшафтов и загрязнение окружающей среды.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инфраструктуры и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Прокладываются дороги, строятся дома и создаются искусственные водоёмы для нужд человека. Такие изменения влияют на природные экосистемы, требуя мер по охране и восстановлению природы.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погодные явления: роль природы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благодаря географическому положению, рельефу и расстоянию от моря, что определяет температуру и влажность регионов.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солнечного света влияет на тепловой режим и сезонные изменения, влияя на рост и развитие живых организмов.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способствует перемещению тепла и влаги, создавая локальные погодные условия и влияя на форму рельефа.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явления, такие как дождь и снег, поддерживают водный баланс, обеспечивая жизнь растений и животных, а также активность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размещение жизни на планете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масса сосредоточена преимущественно в океанах, что важна для глобальных экосистем и климата.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биомассы в океанах подчёркивает их ключевую роль в поддержании жизни на Земле.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Межправительственной панели по изменению климата (IPCC),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природы: методы биологии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природные процессы без вмешательства, фиксируя естественные изменения во времени.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создают контролируемые условия для выявления причинно-следственных связей и проверки гипотез.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воспроизводит природные явления в упрощённом виде, что помогает прогнозировать и анализировать сложные системы.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редкие явления природы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сияние — волшебство северного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яркие световые полосы в атмосфере, появляющиеся у полярных широт из-за взаимодействия магнитного поля Земли с солнечным ветром. Их красота восхищает жителей и туристов.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вулкана: мощь и опасность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выбрасывают лаву, пепел и газы, меняя ландшафт и создавая новые почвы. Такие события опасны, но важны для геологических процессов планеты.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лунные затмения — редкие космические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затмений Луна или Земля закрывают Солнце, создавая мимолётные тёмные моменты. Эти явления изучают учёные и наблюдают миллионы людей.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проблемы и решения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наносит вред животным и растительным видам, ухудшая здоровье экосистем.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биоразнообразие и нарушает климатические процессы, ухудшая условия жизни.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 помогает сохранить редкие виды и экосистемы.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внедрение новых технологий способствуют устойчивому использованию природных ресурсов.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влияния человека на природу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положительные и отрицательные воздействия человека на окружающую среду.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и охрана природы необходимы для её сохранения и устойчивого развития.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Всемирного фонда дикой природы (WWF), 2023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такие как Шишкин и Левитан, запечатлели в пейзажах красоту русской природы и её значимость.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Пушкин и Тютчев использовали мотивы природы для выражения чувств и философских идей.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Чайковского вдохновлены природой, передавая её атмосферу и настроение.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природы в культуре и искусстве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— лёгкие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взрослое дерево производит кислород, необходимый для дыхания до десяти человек в год. Они играют ключевую роль в очищении воздуха и регуляции климата.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 тропических лесах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более половины всех видов животных планеты, обеспечивая уникальную среду для множества организмов и поддерживая экологическое равновесие.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рекорды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пустыня — Сахара, а самый глубокий океан — Тихий, где обитают малоизученные виды. Открытия новых организмов продолжаются ежегодно.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основа жизни и будущего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объединяет живое и неживое, обеспечивая условия для жизни. Ответственное отношение к ней — залог здоровья планеты и благополучия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2026-05-08T17:52:43Z</dcterms:created>
  <dcterms:modified xsi:type="dcterms:W3CDTF">2026-05-08T17:52:43Z</dcterms:modified>
</cp:coreProperties>
</file>