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 и стихотворение «Колокол дремавший…»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природа, звон колокола и свет родной земли у Есенина.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выросший среди русской природы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родился в селе Константиново и с детства видел поля, реки и деревенскую жизнь. Эти впечатления помогли ему писать простые, тёплые и очень живые стихи о родной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образы стихотворения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река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кажется знакомой и близкой: рядом стоят лес, река и тихое небо. Эти образы не просто украшают текст, а создают ощущение спокойного русского вечера, когда всё вокруг будто прислушивается к тишине.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в тишине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будто проходит через весь пейзаж и делает его живым. Из-за этого даже неподвижные картины начинают звучать, а читателю легко представить тихий утренний или вечерний час.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 и звёзды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землёй появляются заря и звёзды, и картинка становится мягкой и загадочной. Свет здесь не яркий, а нежный, словно мир только просыпается или, наоборот, готовится к ночному покою.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тихий мир, который словно задремал, но всё ещё слышит далёкий звон колокола и бережно хранит свой покой.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нет шумных событий или резких поворотов. Вместо этого поэт рисует медленное движение природы, где всё течёт спокойно и мягко.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чувствует не только красоту картины, но и особую тишину. Она делает стихотворение похожим на добрую, неспешную песню.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052" y="1653906"/>
            <a:ext cx="42525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 лес, воду и небо как часть любимой русской земли. Всё в этой картине кажется знакомым, тёплым и по-домашнему близким.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колокола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связывает звуки природы и чувство родного места. Он не просто слышится, а будто пробуждает всю картину вокруг себя.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мир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Есенина не стоит в стороне. Она словно живёт рядом с человеком, дышит вместе с ним и отвечает на его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здесь тихое и светлое, как раннее утро, когда ещё хочется шептать, а не говорить громко. От этого стихотворение читаетcя очень мягко.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слышится нежный звон и спокойное дыхание природы. Всё вокруг кажется немного сонным, но совсем не скучным, а очень добрым.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лёгкая задумчивость. Она помогает почувствовать, как красиво бывает в мире, если просто остановиться и прислушаться.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как главный образ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в стихотворении — это не только предмет, который звонит. Он становится живым голосом родной земли, который будит тишину и связывает человека с природой.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названии слышится движение и жизнь, хотя слово «дремавший» напоминает о сне. Такой образ сразу настраивает на спокойное, чуть волшебное чтение.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тишина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Сонная тишина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мир кажется спокойным и почти неподвижным. Всё вокруг будто дремлет и ждёт тихого сигнала.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кажется, что лес, небо и вода откликаются на звон. Тишина остаётся, но теперь она уже не сонная, а живая.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звон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колокол, и звук мягко проходит через пейзаж. Он не нарушает покой, а только осторожно будит его.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свет в стихотворении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заметны свет зари, тихие звёзды и мягкие утренние или вечерние оттенки. Картина получается не яркой, а очень нежной и спокойной.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помогают увидеть не только небо и землю, но и особое настроение. Оно похоже на добрый свет, который медленно разливается по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тексте похож на тонкую краску: он не режет глаз, а ласково окрашивает всё вокруг. От этого природа кажется тёплой и немного сказочной.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простые слова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помогают увидеть красоту самых обычных вещей: колокола, леса, реки, неба и звёзд. Ничего лишнего — и от этого ещё красивее.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 плавный и мягкий, как неторопливая прогулка по вечерней деревне. Читать такие строки легко, а слушать — особенно приятно.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слова, которые легко понять и приятно произносить. Поэтому стихотворение звучит естественно, будто его можно услышать в живой беседе.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стихотворение запоминается быстро и без труда. Оно словно само просится на язык, как добрая песенка.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образ в стихотворении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образа: от дремлющего колокола к тихой и светлой картине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44761"/>
            <a:ext cx="3780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легко, потому что строки в нём короткие и ясные. Ритм помогает не сбиваться, а слова словно сами складываются в тихую песенку.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Напевное звучание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 делают стихотворение музыкальным. Его приятно читать вслух, как спокойную мелодию, где каждое слово звучит мягко и не спешит убегать.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Колокол, лес, река, заря и звёзды легко представляются в воображении. Когда картинка получается живой и понятной, запомнить стихотворение гораздо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живое существо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будто спит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 лес не просто деревьями, а чем-то живым и спокойным. Он словно дремлет, слушая далёкий колокол и мягкий шелест тишины.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 и небо как собеседники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 и небо в стихотворении тоже не кажутся пустыми. Они будто отвечают миру светом, и от этого природа выглядит тёплой, внимательной и очень близкой.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тишина. Она не пугает, а успокаивает, как будто весь мир присел отдохнуть и слушает, как звенит колокол где-то вдали.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нежность. Картина природы кажется мягкой и доброй, поэтому хочется смотреть на неё дольше и не нарушать этот спокойный миг.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лёгкая грусть. Она совсем не тяжёлая, а тихая, как вечерний ветерок, который уже почти уснул вместе с полем.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светлое чувство. Читателю хочется улыбнуться и бережно запомнить этот мир, в котором всё просто, красиво и по-домашнему родно.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есенинскими стихами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ранних стихах Есенина есть берёзы, поля, деревенские дороги и вечерние зори. Поэт любит писать о том, что видел с детства каждый день.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часто показывает природу как часть жизни человека. Она у него не молчит далеко, а будто живёт рядом, дышит и чувствует вместе с людьми.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стихи легко узнать. В них слышится добрый, тёплый голос, словно поэт тихо рассказывает о родном доме и любимой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картину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Есенин выбирает простые и точные слова, связанные с тишиной, светом и движением. Из-за этого картина получается ясной, как будто её рисуют мягкой кисточкой.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Особенно помогают прилагательные: они делают звучание плавным и нежным. В стихотворении почти нет резких слов, поэтому оно читается спокойно и ласково,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шаги стихотворения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тихого звука к целостному чувству родной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80906"/>
            <a:ext cx="486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детей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слушать слова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заметить, как звучит русский язык. Ребёнок слышит, что слова могут не только сообщать, но и рисовать картину, почти как красками.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красоту вокруг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смотреть на привычные вещи внимательнее. Колокол, небо, река и звёзды становятся особенно интересными, если остановиться и прислушаться к тишине.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Развиваем чувство добра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в стихотворении кажется живой и тёплой, ребёнку легче почувствовать ласку и спокойствие. Такой текст помогает полюбить родное слово и родную 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для запоминания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писал о природе так, будто она была его другом. В его стихах всегда чувствуется любовь к родной земле, деревне и простому деревенскому миру.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в этом стихотворении — не просто звук. Это важный образ, который соединяет тишину, пробуждение природы и память о доме, где всё дорого и знакомо.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текста — покой, нежность и свет. Природа у Есенина живая, тёплая и близкая человеку, поэтому стихотворение запоминается и трогает сердце.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красота есенинского мира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«Колокол дремавший…» показывает, как из простых образов рождается большая красота. У Есенина природа звучит мягко, словно добрая песня о родной земле.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2026-05-20T08:53:50Z</dcterms:created>
  <dcterms:modified xsi:type="dcterms:W3CDTF">2026-05-20T08:53:50Z</dcterms:modified>
</cp:coreProperties>
</file>