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отряды пресмыкающихся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разнообразная и важная группа позвоночных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пресмыкающихся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появились примерно 320 миллионов лет назад, освоив жизнь на суше благодаря уникальным наследственным чертам. Они сыграли ключевую роль в эволюции многих современных животных групп и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пресмыкающихся
</a:t>
            </a:r>
            <a:endParaRPr lang="en-US" sz="2491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покрыты роговыми чешуями или крепким панцирем, что защищает тело. Дыхание происходит при помощи легких, а у большинства имеется трехкамерное сердце.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холоднокровные животные, их температура зависит от окружения. Разнообразие в питании отражается в видах от насекомоядных до хищников.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98664"/>
            <a:ext cx="2048700" cy="13944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2048" y="1098637"/>
            <a:ext cx="2048700" cy="13944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3752" y="1098637"/>
            <a:ext cx="2048700" cy="13944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447" y="1098637"/>
            <a:ext cx="2048700" cy="139447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 отрядов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275100" y="2699281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— мощные водные 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включает крокодилов, аллигаторов и гавиалов, отличающихся внушительными размерами и крепкими челюстями. Они доминируют в тропических водоемах и играют важную экологическую роль.
</a:t>
            </a:r>
            <a:endParaRPr lang="en-US" sz="1086" dirty="0"/>
          </a:p>
        </p:txBody>
      </p:sp>
      <p:sp>
        <p:nvSpPr>
          <p:cNvPr id="12" name="Text 3"/>
          <p:cNvSpPr txBox="1"/>
          <p:nvPr/>
        </p:nvSpPr>
        <p:spPr>
          <a:xfrm>
            <a:off x="2456798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— обладатели уникального панциря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характеризуются твёрдым панцирем, который защищает их от врагов. Они обитают в самых разных средах — от океанов до сухопутных ландшафтов.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638502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— самый многочисленный отряд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змеи и ящерицы, насчитывающие тысячи видов. Их кожа покрыта чешуёй, а среди них встречаются как безобидные, так и ядовитые представители.
</a:t>
            </a:r>
            <a:endParaRPr lang="en-US" sz="1086" dirty="0"/>
          </a:p>
        </p:txBody>
      </p:sp>
      <p:sp>
        <p:nvSpPr>
          <p:cNvPr id="14" name="Text 5"/>
          <p:cNvSpPr txBox="1"/>
          <p:nvPr/>
        </p:nvSpPr>
        <p:spPr>
          <a:xfrm>
            <a:off x="6820197" y="2697372"/>
            <a:ext cx="20487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 — живое свидетельство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Гаттерия — единственный сохранившийся вид этого редкого отряда. Она сохраняет многие первичные черты и встречается только на островах Новой Зеландии.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61684"/>
            <a:ext cx="4646100" cy="2193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количество видов, особенности кожных покровов и примеры представителей каждого отряда.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reptile-database.org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отрядов пресмыкающихся
</a:t>
            </a:r>
            <a:endParaRPr lang="en-US" sz="2286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значительно превосходят остальные по количеству видов, что отражает их высокую приспособленность.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Крокодилы: представители и строение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Крокодилы, аллигаторы и гавиалы имеют массивные челюсти и плотную кожу с крупными щитками. Морской крокодил достигает более 6 метров в длину и весит свыше 1000 кг.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зрачки обеспечивают отличный ночной обзор. Они обитают преимущественно в тропических и субтропических водоемах, где являются топ-хищниками.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питание крокодилов
</a:t>
            </a:r>
            <a:endParaRPr lang="en-US" sz="1903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проводят большую часть времени в воде, охотясь с помощью засад на рыбу, птиц и млекопитающих. Их атака отличается молниеносной точностью и силой.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обходиться без пищи длительное время позволяет крокодилам выдерживать периоды недостатка пищи, вплоть до двух лет в экстремальных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черепах покрыто крепким костным или роговым панцирем, защищающим сверху и снизу. Это основной элемент их защиты от хищников.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как морские, так и пресноводные и наземные виды, что демонстрирует широкую экологическую адаптацию группы.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Галапагосская слоновая черепаха — один из рекордсменов по продолжительности жизни, достигающей 150 лет.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разнится — от полностью растительной пищи до активного хищничества и всеядности у различных видов.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 Черепахи: строение и особенности
</a:t>
            </a:r>
            <a:endParaRPr lang="en-US" sz="26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черепах к среде обитания
</a:t>
            </a:r>
            <a:endParaRPr lang="en-US" sz="2576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– надёжный щит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Костяной щит чётко оберегает черепах от хищников и повреждений. Такая защита позволяет им выживать в суровых условиях и дольше сохранять жизнеспособность.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Ласты морских черепах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обладают ластами, которые делают их отличными пловцами. Эти длинные миграции на тысячи километров обеспечивают успешное размножение.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Замедленный метаболизм для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низкой скорости обмена веществ черепахи способны переносить большие периоды без пищи и с ограниченным доступом кислорода, особенно в холодное время года.
</a:t>
            </a:r>
            <a:endParaRPr lang="en-US" sz="13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reptile-database.org, 2024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различных отрядов среди пресмыкающихся
</a:t>
            </a:r>
            <a:endParaRPr lang="en-US" sz="2089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доминируют по числу видов, включая разнообразных змей и ящериц.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чешуйчатых свидетельствует о высокой эволюционной адаптивности в разнообразных средах.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Чешуйчатые: змеи, ящерицы и амфисбены
</a:t>
            </a:r>
            <a:endParaRPr lang="en-US" sz="2431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общие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включают около 10 800 видов, среди которых змеи, ящерицы, червяги и амфисбены. Их кожа покрыта плотными чешуями, что помогает сохранять влагу и защищает от внешних воздействий.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и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4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змей встречаются ядовитые виды, например, кобра и гадюка, а амфисбены имеют червеобразное тело и приспособлены к подземному образу жизни, что делает их необычными среди рептилий.
</a:t>
            </a:r>
            <a:endParaRPr lang="en-US" sz="149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является характерной особенностью большинства чешуйчатых. Это обеспечивает более высокую защиту развивающимся эмбрионам по сравнению с внешним оплодотворением.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чешуйчатых
</a:t>
            </a:r>
            <a:endParaRPr lang="en-US" sz="2767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откладывают яйца с мягкой кожистой оболочкой, что позволяет им адаптироваться к различным условиям окружающей среды.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и змеи обладают яйцеживорождением, при котором молодняк развивается внутри матери и рождается уже развитым и самостоятельным.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особи обычно внешне похожи на взрослых и начинают самостоятельную жизнь сразу после вылупления или рождения.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чешуйчатых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хамелеонов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способны менять окраску кожи, используя специальные клетки. Это помогает им маскироваться в окружающей среде, защищаясь от хищников и приспосабливаясь к температурам.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Автотомия у ящериц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ящерицы могут отбрасывать хвост при опасности. Отпадающая часть отвлекает хищника, а затем хвост постепенно восстанавливается, что повышает шансы на выживание.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Термочувствительные ямки у змей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Питоны и гадюки обладают термочувствительными ямками, которые улучшают обнаружение теплокровной добычи даже в полной темноте, позволяя успешно охотиться ночью.
</a:t>
            </a:r>
            <a:endParaRPr lang="en-US" sz="13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Гаттерии отличаются долгожительством, способные жить до 100 лет, что редко встречается среди рептилий.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ведут в основном ночной образ жизни и приспособлены к прохладному климату благодаря медленному метаболизму.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 представлены гаттерией — уникальной рептилией с островов Новой Зеландии, обладающей рудиментарным третьим глазом, который регистрирует световые изменения.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Клювоголовые: редкий отряд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рептилии зависят от внешних условий для регуляции температуры тела.
</a:t>
            </a:r>
            <a:endParaRPr lang="en-US" sz="1789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пресмыкающиеся являются холоднокровными и нуждаются в солнце для активного существования. В холодные сезоны они впадают в оцепенение или спячку.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физиологии животных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пресмыкающихся в экосистемах
</a:t>
            </a:r>
            <a:endParaRPr lang="en-US" sz="1680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играют ключевую роль в контроле численности насекомых, мелких млекопитающих и рыб, помогая поддерживать баланс в пищевых цепях.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виды, такие как крокодилы и большие змеи, выполняют санитарную функцию, потребляя падаль, что способствует круговороту веществ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пресмыкающихся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размножения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естественных местообитаний из-за урбанизации и сельского хозяйства приводит к сокращению ареала многих видов рептилий.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влияет на здоровье и возможности размножения пресмыкающихся, снижая их численность в естественных популяциях.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ловля и торговля редкими рептилиями увеличились, что вместе с изменением климата ставит под угрозу около 20% видов.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пресмыкающихся
</a:t>
            </a:r>
            <a:endParaRPr lang="en-US" sz="24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пресмыкающихся
</a:t>
            </a:r>
            <a:endParaRPr lang="en-US" sz="2565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 способны обходиться без пищи до года, используя накопленные жировые запасы, что помогает им переживать периоды дефицита пищи.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Ящерицы-драконы обладают кожистыми перепонками между рёбрами, позволяющими им скользить с дерева на дерево, что уникально среди рептилий.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и охраны пресмыкающихся
</a:t>
            </a:r>
            <a:endParaRPr lang="en-US" sz="2256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играют важную роль в природных экосистемах и являются ключевыми объектами для исследований эволюции. Сохранение их разнообразия необходимо для стабильности окружающей среды и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2026-05-07T12:49:37Z</dcterms:created>
  <dcterms:modified xsi:type="dcterms:W3CDTF">2026-05-07T12:49:37Z</dcterms:modified>
</cp:coreProperties>
</file>