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поднимает к звёздам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ведёт нас от земных шагов к мечтам о небе и звёздах.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стала другом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сопровождала людей с самых древних времён: в пении, хлопках, играх и праздниках. Она помогала работать вместе, радоваться, успокаивать малышей и передавать традиции от поколения к поколению.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рождается музыка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звукам идти дружно и не путаться. Мелодия соединяет их в узнаваемую песню, которую хочется слушать снова и даже тихонько напевать.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со звуков, но одного звука мало. Важно, как они звучат по высоте, силе и длительности, чтобы получилось интересное музыкальное движение.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 нас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звуки отличаются от шумов тем, что у них можно услышать высоту и длительность. Поэтому колокольчик или фортепиано легко превращаются в мелодию.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стук двери и гул ветра сами по себе не поются. Но композитор может включить их в произведение, чтобы музыка стала живой и выразительной.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разные звуки, человек учится замечать, что мир похож на огромный оркестр. Даже самые обычные звуки могут подсказать музыкальную идею.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— самый первый музыкальный инструмент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хор, каждый слушает других и старается не сбиться. Тогда голоса складываются в красивое общее звучание — как будто все дружно рисуют одну мелодию.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умеет звучать по-разному: тихо, громко, мягко, звонко и даже шёпотом. Именно поэтому песня так хорошо передаёт радость, грусть, удивление и спокойствие.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музыкальный шаг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Шаги и хлопки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легко почувствовать в ходьбе, хлопках и танце. Он помогает музыке двигаться ровно, словно уверенно шагает вперёд.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Быстро или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песен ритм бывает быстрым, средним или медленным. От этого музыка кажется бодрой, спокойной или очень плавной.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Марш и колыбельная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звучит чётко и собранно, а колыбельная — мягко и убаюкивающе. Один и тот же ритм может менять настроение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школьнику знакомятся легко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клавишные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бубен и пианино помогают музыке стать ярче и ритмичнее. Каждый инструмент добавляет свой характер, словно в сказке у каждого героя есть особый голос.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духовые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струнных инструментов звук появляется от колебания струн, а у духовых — от движения воздуха. Поэтому скрипка и флейта звучат совсем по-разному, хотя обе умеют петь мелодию.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России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создавались без одного известного автора и долго жили в памяти людей. Их пели дома, на праздниках, в дороге и за работой.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слышны образы природы, семьи, труда и праздника. Они рассказывают о жизни просто и тепло, словно добрая деревенская сказка.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музыка отличается напевностью и широкими мелодиями. В ней легко услышать приговорки, повторения и весёлый хороводный характер.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Колыбельные, хороводы и детские песенки передавались из поколения в поколение. Благодаря этому народная музыка остаётся живой, как дружная семейная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их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звучат в балетах, сказках, концертах и детских пьесах. Многие мелодии запоминаются сразу, будто сами хотят поселиться в памяти слушателя.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сочиняет музыку и записывает её нотами, чтобы её могли исполнять другие музыканты. Среди русских композиторов особенно известны Пётр Чайковский, Михаил Глинка и Сергей Прокофьев.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и нотный стан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пишутся на пяти линиях нотного стана. По их месту музыкант понимает, какой звук нужно сыграть выше или ниже.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помогает читать мелодию правильно. Он как вежливый указатель: подсказывает, где живут высокие звуки.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ноты показывают, как долго должен звучать звук. Одни звучат коротко, другие тянутся дольше, словно лениво зевают.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помогают сохранить произведение и повторить его без ошибок. Без записи музыкантам было бы труднее помнить каждую мелодию точно.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настроение музыки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Одна и та же мелодия меняется, если сыграть её тише, громче, быстрее или плавнее. Тогда она может звучать как сон, марш или весёлая игра.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Темп показывает, как быстро движется музыка: он может быть медленным, умеренным или быстрым. От этого зависит, кажется ли мелодия спокойной, бодрой или торжественной.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оживляет сказки и мультфильмы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помогает почувствовать чудо. Несколько мягких звуков — и герой будто уже в лесу с тайнами, где вот-вот появится добрая фея или необычный помощник.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экране смеются, танцуют или играют, музыка становится лёгкой и подвижной. Повторяющийся мотив делает сцену узнаваемой и помогает детям быстро её запомнить.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истории становится опасно, музыка звучит тише, ниже и напряжённее. Она как будто предупреждает: сейчас лучше не зевать и следить за каждым шагом героя.
</a:t>
            </a:r>
            <a:endParaRPr lang="en-US" sz="866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персонажей есть свои песенки и мелодии. Они повторяются несколько раз, поэтому герой становится ближе и понятнее, а напеть такую мелодию потом совсем нетрудно.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движение в музыке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народных танцах движения часто повторяются, поэтому их легко запомнить. Быстрый темп, яркие акценты и весёлый характер превращают танец в настоящий праздник без скучных остановок.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Танец живёт в ритме: шаг, поворот, хлопок и снова шаг. Когда музыка звучит чётко и бодро, телу сразу хочется двигаться в такт, словно оно само умеет считать.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слушают музыку внимательно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надо прислушаться к мелодии и заметить, высоко или низко она звучит. Тогда музыка становится не просто фоном, а настоящей историей звуков.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важно услышать громкость и характер: звучит ли произведение мягко, резко, плавно или отрывисто. У каждого варианта свой музыкальный характер, как у разных людей.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слушать так часто, развиваются память, слух и чувство ритма. Музыка начинает раскрываться лучше, а в голове остаётся больше красивых звуков и образов.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можно определить ритм и темп: ровный ли он, быстрый или медленный. Это помогает понять, идёт ли музыка шагом, бегом или тихо плывёт.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дружбе и школьной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таких песен обычно ясный ритм, простые слова и запоминающийся припев. Когда весь класс подхватывает его, в комнате становится особенно дружно и тепло.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Детские песни часто рассказывают о том, что рядом и понятно каждому: о друзьях, уроках, играх и семье. Поэтому их легко петь и приятно слушать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чувства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Весёлая мелодия может поднять настроение даже в самый обычный день. Она словно улыбается вместе с человеком и подсказывает: пора радоваться.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Спокойная музыка помогает отдышаться, помолчать и немного помечтать. Она звучит мягко, как тёплый вечер, когда никуда не хочется спешить.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Одно и то же произведение люди чувствуют по-разному. Кто-то слышит в нём смелость, а кто-то — нежность, потому что каждый слушает сердцем.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празднике и в обычном дне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встречается и в обычной жизни: дома, на прогулке, в фильмах, играх и даже в телефоне. Она незаметно сопровождает нас и делает день живее.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линейках, концертах и семейных торжествах музыка делает событие ярче. Она помогает почувствовать, что это не просто день, а важный и радостный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занятие музыкой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учат различать высоту, громкость и длительность звуков. Ребёнок начинает слышать музыку точнее и замечать больше интересных деталей в знакомых мелодиях.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запомнить песню, мелодию или порядок движений, память тренируется очень активно. Постепенно ребёнку легче удерживать в голове и слова, и ритм.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и в общем музицировании важно слушать других и не спешить громче всех. Так дети учатся действовать дружно, а общий звук получается красивее.
</a:t>
            </a:r>
            <a:endParaRPr lang="en-US" sz="754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поёт, двигается под музыку или играет на простом инструменте, он чувствует свои силы. Успехи в музыке поддерживают смелость и хорошее настроение.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пения или игры на инструменте важно не отвлекаться. Музыка учит внимательно следить за началом, окончанием и изменениями в звучании, словно маленький дирижёр.
</a:t>
            </a:r>
            <a:endParaRPr lang="en-US" sz="7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музыкальные истории о мечте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улетела к звёздам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слушал тихую мелодию и представлял, как она поднимается выше крыш, выше облаков, прямо к звёздам. Ему казалось, что музыка умеет летать легче любого самолёта. И вместе с ней в небе летела его мечта.
</a:t>
            </a:r>
            <a:endParaRPr lang="en-US" sz="93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на ночном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тёмном берегу зазвучала торжественная музыка, и вода в реке будто засветилась. Дети стояли тихо и смотрели вверх, где мерцали звёзды. В этот момент каждому захотелось стать смелее и открыть что-то новое.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будущего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закрыла глаза и услышала плавную песню, похожую на мягкий ветер. В её голове сразу появился космический корабль, который готовится к старту. Музыка помогла ей поверить, что большое путешествие начинается с мечты.
</a:t>
            </a:r>
            <a:endParaRPr lang="en-US" sz="8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ведёт нас к мечте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слышать ритм, мелодию и настроение, а ещё дружить, радоваться и мечтать. Она делает мир вокруг ярче и словно помогает нам подняться к звёздам.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2026-05-24T21:59:27Z</dcterms:created>
  <dcterms:modified xsi:type="dcterms:W3CDTF">2026-05-24T21:59:27Z</dcterms:modified>
</cp:coreProperties>
</file>