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вокруг нас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новое каждый день — из разных источников.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информации — это место, предмет или человек, откуда мы получаем сведения. Одни источники дают точные факты, а другие могут ошибаться, поэтому важно смотреть внимательно и сравнивать ответы.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знания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учебники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— дом книг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 уроке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старшие родственники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наблюдения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много информации сразу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радио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3305213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3305213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столе лежит свежая газета. На первой странице уже есть новости, а рядом — дата выпуска и название. Её удобно читать за завтраком, не включая экран, и сразу узнавать главное о событиях дня.
</a:t>
            </a:r>
            <a:endParaRPr lang="en-US" sz="989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на кухонном столе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журнале можно найти не только рассказы, но и загадки, советы, рисунки и интересные факты. Один номер легко увлечёт на весь вечер, а потом его приятно сохранить на полке.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с заданиями и сюрпризами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 печатных изданий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экскурсии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сведения совпадают в нескольких надёжных источниках, им можно доверять гораздо спокойнее. Такая проверка особенно полезна, когда речь идёт о важных новостях или необычных сообщениях.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независимых источника помогают проверить важную новость.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проверке информации в рамках медиаграмотности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источника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информацию по шагам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Понять вопрос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ясно сформулировать, что именно хочется узнать. Чем точнее вопрос, тем легче выбрать подходящий источник и не утонуть в лишней информации.
</a:t>
            </a:r>
            <a:endParaRPr lang="en-US" sz="1247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источник
</a:t>
            </a:r>
            <a:pPr algn="ctr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подбирают книгу, взрослого, сайт или музей — в зависимости от темы. Для школы часто подходят учебник и энциклопедия, а для дома — советы взрослых.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Сравнить сведения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факты полезно сопоставить с другим источником. Если данные совпадают, им можно доверять больше; если нет, нужно искать дальше.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Уточнить и сохранить
</a:t>
            </a:r>
            <a:pPr algn="ctr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выбирают самое точное и понятное объяснение. Если что-то осталось неясным, вопрос задают ещё раз и сохраняют только проверенные сведения.
</a:t>
            </a:r>
            <a:endParaRPr lang="en-US" sz="1291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167" y="1710453"/>
            <a:ext cx="270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поиск в интернете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сообщать незнакомым людям своё имя, адрес, пароль, номер телефона или фотографии без разрешения взрослых. Такие сведения должны оставаться в безопасности.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экране появляется странное сообщение, всплывающее окно или просьба что-то срочно сделать, лучше сразу позвать взрослого и закрыть страницу.
</a:t>
            </a:r>
            <a:endParaRPr lang="en-US" sz="116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окно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нажимать на яркие кнопки, обещающие призы, чудеса или быстрые выигрыши. Часто это ловушка, которая отвлекает или ведёт на опасную страницу.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клики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открывать знакомые и надёжные страницы, а не переходить по случайным ссылкам. Если сайт выглядит странно, его стоит сразу закрыть.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сайты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о белом медведе написано одно, в новостной заметке — другое, а дедушка рассказывает ещё иначе. Каждый источник выбирает свои слова и показывает только часть картины. Поэтому важно замечать, кто именно говорит и зачем.
</a:t>
            </a:r>
            <a:endParaRPr lang="en-US" sz="984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— три рассказа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сообщении говорится о дожде, в другом — о сильном ветре, а сосед уверяет, что погода была просто хмурой. Разница появляется из-за времени, места и точки зрения автора. Проверка помогает собрать полную и точную картину.
</a:t>
            </a:r>
            <a:endParaRPr lang="en-US" sz="1011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новости спорят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источники могут говорить по-разному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для школы и дома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проверить сведения и не доверять опасным сообщениям сразу.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источник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сначала думаешь, потом проверяешь и только после этого делишься, новости становятся безопаснее для всех. Так доброта начинается с аккуратных слов и точных фактов.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шагa помогают не распространять ошибочные слухи.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трёх шагов: подумай, проверь, поделись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источники каждый день
</a:t>
            </a:r>
            <a:endParaRPr lang="en-US" sz="2622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вокруг нас бывают самыми разными, но доверять стоит не первому попавшемуся. Проверка фактов, внимательность и добрые советы помогают учиться увереннее и не путаться в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2026-05-25T16:13:51Z</dcterms:created>
  <dcterms:modified xsi:type="dcterms:W3CDTF">2026-05-25T16:13:51Z</dcterms:modified>
</cp:coreProperties>
</file>