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последствия адаптации и макроэволюция: основная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роль адаптации и макроэволюции в разнообразии живых организмов.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это постепенное изменение видов со временем, а адаптация помогает им выживать в разных условиях. Учёные, от Дарвина до молекулярных биологов, развивали понимание этих процессов.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эволюции и адаптации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— наследственные изменения, улучшающие приспособленность организмов к среде обитания и повышающие шансы на выживание.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три типа адаптаций: морфологические — изменения внешней формы, физиологические — внутренние биохимические особенности, поведенческие — изменения в стратегии действий.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адаптации включают мутации генов, естественный отбор, и воздействие факторов окружающей среды на популяции.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адаптация: основные понятия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обходиться без воды благодаря необычной форме тела и способности почек сохранять влагу. Это помогает им выживать в засушливых пустынях.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король пустыни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Густое оперение и белый окрас у полярной совы обеспечивают тепло и незаметность в арктических условиях, что повышает её шансы охотиться и выживать.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сова — мастер маскировки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приспособились к пустынным условиям, запасая воду в стеблях и защищаясь острыми колючками от поедания животными.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— хранитель воды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035674"/>
            <a:ext cx="4063200" cy="15595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адаптаций помогают видам выживать в разнообразных условиях окружающей среды.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адаптационные стратегии обеспечивают выживание и процветание в различных экосистемах.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9 класс»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адаптаций и их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адаптации способствуют росту численности и расширению территорий обитания вида.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Неэффективные адаптации могут привести к сокращению численности или полному вымиранию популяций.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генов, возникающее через адаптации, обеспечивает появление новых видов и поддерживает эволюционное развитие.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адаптации для популяций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— это крупномасштабные изменения в живых организмах, которые происходят миллионы лет и приводят к появлению новых крупных таксонов, таких как семейства или классы.
</a:t>
            </a:r>
            <a:endParaRPr lang="en-US" sz="777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макроэволюция?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микроэволюции, затрагивающей небольшие изменения внутри видов, макроэволюция охватывает длительные процессы образования новых крупных групп организмов.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микроэволюции
</a:t>
            </a:r>
            <a:endParaRPr lang="en-US" sz="1367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определение и отличие от микроэволюции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птиц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эволюционировали от группы пернатых динозавров, приобретая новые структуры для полёта.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млекопитающих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произошли от пресмыкающихся и развили уникальные черты, такие как теплокровность и молочные железы.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растений на сушу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научились выживать вне воды, формируя корни и восковые покровы для защиты и поглощения.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макроэволюционных изменений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Smith et al., 2020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микро- и макроэволюционных процессов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происходит за сотни или тысячи поколений, а макроэволюция требует десятки миллионов лет.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Макроэволюционные изменения требуют значительно больше времени, чем микроэволюционные сдвиги.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макроэволюционных изменений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формирования новых видов и таксонов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изменения климата вызывают массовые переселения животных и растений, а также способствуют исчезновению уязвимых видов. Эти процессы влияют на эволюционное развитие и перераспределение биологических сообществ.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глобальных климатических изменений
</a:t>
            </a:r>
            <a:endParaRPr lang="en-US" sz="1112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материков и изменение рельефа земли изменяют ареалы обитания организмов, создавая новые географические барьеры. Это способствует изоляции популяций и появлению новых видов.
</a:t>
            </a:r>
            <a:endParaRPr lang="en-US" sz="91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тектонических движений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массового сокращения видов открывают свободные экологические ниши. Это стимулирует быструю эволюцию и появление новых групп живых существ, занявших освободившиеся пространства.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как триггеры изменений
</a:t>
            </a:r>
            <a:endParaRPr lang="en-US" sz="1213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макроэволюцию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как стимул эволюции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83525" y="33450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Ордовикское вымирание (около 445 млн лет назад)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Исчезли многие морские беспозвоночные, что открыло путь к развитию рыб и первых растений.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2113600" y="9351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Девонское вымирание (около 375 млн лет назад)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потери в морских фаунальных сообществах создали условия для возникновения амфибий.
</a:t>
            </a:r>
            <a:endParaRPr lang="en-US" sz="1285" dirty="0"/>
          </a:p>
        </p:txBody>
      </p:sp>
      <p:sp>
        <p:nvSpPr>
          <p:cNvPr id="13" name="Text 4"/>
          <p:cNvSpPr txBox="1"/>
          <p:nvPr/>
        </p:nvSpPr>
        <p:spPr>
          <a:xfrm>
            <a:off x="3498450" y="33450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(около 252 млн лет назад)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масштабное вымирание, после которого появились первые млекопитающие и изменились экосистемы.
</a:t>
            </a:r>
            <a:endParaRPr lang="en-US" sz="1230" dirty="0"/>
          </a:p>
        </p:txBody>
      </p:sp>
      <p:sp>
        <p:nvSpPr>
          <p:cNvPr id="14" name="Text 5"/>
          <p:cNvSpPr txBox="1"/>
          <p:nvPr/>
        </p:nvSpPr>
        <p:spPr>
          <a:xfrm>
            <a:off x="4863650" y="9351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Триасовое вымирание (около 201 млн лет назад)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Позволило динозаврам доминировать и заложило основы будущего расцвета рептилий.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61100" y="3345000"/>
            <a:ext cx="24954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(около 66 млн лет назад)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Привело к гибели динозавров и расширению разнообразия млекопитающих и 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 действии: примеры из современной природы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лекарств создаёт давление отбора, из-за чего бактерии быстро приобретают генные изменения, обеспечивающие устойчивость к препаратам.
</a:t>
            </a:r>
            <a:endParaRPr lang="en-US" sz="686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устойчивости бактерий к антибиотикам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загрязнения воздуха темнеет кора деревьев, что способствует преимущественному выживанию пядениц с тёмной окраской, невидимой на фоне загрязнённых стволов.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берёзовых пядениц в индустриальной Англии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привело к формированию множества новых видов с разными формами тела и поведением за короткий геологический промежуток.
</a:t>
            </a:r>
            <a:endParaRPr lang="en-US" sz="781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 цихлид в африканских озёрах
</a:t>
            </a:r>
            <a:endParaRPr lang="en-US" sz="7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усиливает частоту полезных адаптаций, помогая видам лучше приспосабливаться к изменениям среды и обеспечивая их выживание.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утверждает, что только наиболее приспособленные особи передают свои гены потомству, формируя эволюционную динамику.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лежит в основе крупномасштабных изменений, приводящих к появлению новых видов и сложных биологических 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в макроэволюции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палеонтологическая база данных,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биоразнообразия в геологической истории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после массовых вымираний наблюдается быстрое восстановление и рост количества биологических групп.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провоцируют последующий бурный рост биоразнообразия, активно обновляя формы жизни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насекомых сопровождалось развитием хитинового покрова и крыльев, что обеспечило защиту и возможности для полётов.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млекопитающих связано с перестройкой челюстных костей и развитием молочных желез, обеспечивших заботу о потомстве.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эволюционировали через появление перьев и полых костей, обеспечивающих лёгкость тела и возможность полёта.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классов животных: исторические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похолодания приводили к массовым вымираниям, за которыми следовали всплески видообразования и появление новых форм жизни.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оледенений на биологические сообщества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создавали новые территории, как на Галапагосских островах, способствовавшие возникновению уникальных видов и эволюционным адаптациям.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 и формирование экосистем
</a:t>
            </a:r>
            <a:endParaRPr lang="en-US" sz="1053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появились большинство современных типов животных, что связано с резким увеличением экологических ниш и сложностью организмов.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ключевой эволюционный момент
</a:t>
            </a:r>
            <a:endParaRPr lang="en-US" sz="9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окружающей среды и эволюционные всплески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органы, как крыло птицы и рука человека, имеют общее происхождение, отражая эволюционные связи между видами.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органы, например крылья бабочки и птицы, выполняют похожие функции, но возникли независимо через конвергентную эволюцию.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таких органов доказывает разнообразие эволюционных путей и масштабные изменения в строении организмов.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структур помогает понять, как макроэволюция формирует адаптации в разных группах живых существ.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и аналогичные органы — результат макроэволюции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видов адаптироваться к новым условиям напрямую влияет на устойчивость экосистем и сохранение природного баланса в будущем.
</a:t>
            </a:r>
            <a:endParaRPr lang="en-US" sz="80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биоразнообразия
</a:t>
            </a:r>
            <a:endParaRPr lang="en-US" sz="954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антропогенное вмешательство меняют направления эволюционных процессов, ускоряя или замедляя появление новых видов.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изменений на макроэволюцию
</a:t>
            </a:r>
            <a:endParaRPr lang="en-US" sz="705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последствия макроэволюции для будущего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обеспечивает выживание видов, а макроэволюция создаёт биологическое разнообразие, объясняя происхождение новых форм и важность защиты природы.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адаптации и макроэволюции для жизни на планете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2026-05-08T05:23:05Z</dcterms:created>
  <dcterms:modified xsi:type="dcterms:W3CDTF">2026-05-08T05:23:05Z</dcterms:modified>
</cp:coreProperties>
</file>