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строение организма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организм — совокупность взаимосвязанных клеток, тканей, органов и систем.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строения человека началось с древних учёных и развивалось благодаря открытиям в микроскопии и генетике, углубляя знания о клетках и тканях.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изучения строения организма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клеточной структуры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базовая живая единица всех организмов, включая человека. Она выполняет жизненно важные функции, обеспечивая рост и восстановление.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клетки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не имеют ядра, например бактерии, а эукариоты — животные и растительные клетки с ядром и сложной внутренней структурой.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клеток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человеческих клеток колеблется от 10 до 100 микрометров, что позволяет выполнять различные специализированные задачи в организме.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разнообразие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2345" y="2948164"/>
            <a:ext cx="835200" cy="7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1858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7358" y="2915264"/>
            <a:ext cx="707175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58845" y="2948164"/>
            <a:ext cx="835200" cy="74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24345" y="2985284"/>
            <a:ext cx="835200" cy="6681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компоненты клетки человека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оболочка, отделяющая содержимое клетки от внешней среды, регулирует обмен веществ и защиту клеток.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
</a:t>
            </a:r>
            <a:endParaRPr lang="en-US" sz="32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управления клеткой, в котором хранится генетический материал и происходит регуляция активности.
</a:t>
            </a:r>
            <a:endParaRPr lang="en-US" sz="2500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endParaRPr lang="en-US" sz="32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«Энергетические станции» клетки, генерируют необходимую для жизнедеятельности энергию.
</a:t>
            </a:r>
            <a:endParaRPr lang="en-US" sz="2500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
</a:t>
            </a:r>
            <a:endParaRPr lang="en-US" sz="32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фабрики, где происходит синтез белков, важнейших для клеточных функций.
</a:t>
            </a:r>
            <a:endParaRPr lang="en-US" sz="2500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
</a:t>
            </a:r>
            <a:endParaRPr lang="en-US" sz="32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Органелла, ответственная за упаковку и транспорт веществ внутри и вне клетки.
</a:t>
            </a:r>
            <a:endParaRPr lang="en-US" sz="2500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395225"/>
            <a:ext cx="9042900" cy="36969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2023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животной и растительной клетки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между клетками животных и растений отражают их функции и структуру.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оснащены клеточной стенкой и пластидой для фотосинтеза, в отличие от животных.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2023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виды клеток в организме человека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 человека насчитывается около 37 триллионов клеток, разделённых на функциональные группы.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и мышечные клетки занимают большую часть, отражая важность защиты и движения.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— это объединение клеток с общей структурой и функцией, образующих основу органов.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тканей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основных вида тканей: эпителиальная, мышечная, нервная и соединительная, каждая выполняет уникальную роль.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организма: классификация и функции
</a:t>
            </a:r>
            <a:endParaRPr lang="en-US" sz="415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эпителиальной ткани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плотно прилегают друг к другу и быстро обновляются, обеспечивая регенерацию тканей.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Покрывает внешние и внутренние поверхности тела, создавая защитный барьер от повреждений и инфекций.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 железы, участвующие в секреции различных веществ, таких как слюна и пот.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и её разновидности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мышечная ткань уникальна в обеспечении непрерывной работы сердца.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Скелетная мышечная ткань контролирует произвольные движения тела и обеспечивает осанку.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мышечная ткань отвечает за непроизвольные сокращения внутренних органов, например кишечника.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мышечной ткани обладает спецификой строения, адаптированной к функциям в организме.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нервной ткани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передают электрические сигналы, обеспечивая взаимодействие органов и систем.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Глиальные клетки поддерживают нейроны, обеспечивая питание и защиту от вредных воздействий.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играет ключевую роль в координации и контроле жизненно важных процессов организма.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соединительной ткани и её значение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Межклеточное вещество придаёт соединительной ткани прочность и упругость. Оно состоит из волокон белка коллагена и эластина, которые поддерживают форму органов и обеспечивают их защиту.
</a:t>
            </a:r>
            <a:endParaRPr lang="en-US" sz="188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Межклеточное вещество — основа соединительной ткани
</a:t>
            </a:r>
            <a:endParaRPr lang="en-US" sz="2641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— жидкая соединительная ткань, транспортирующая кислород, питательные вещества и антитела. Эритроциты переносят кислород, лейкоциты защищают от инфекций, а тромбоциты участвуют в свертывании.
</a:t>
            </a:r>
            <a:endParaRPr lang="en-US" sz="1889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как особая соединительная ткань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состоят из плотной соединительной ткани с минерализацией, которая делает их прочными и способными выдерживать нагрузки. Они служат основой скелета и местом образования кровяных клеток.
</a:t>
            </a:r>
            <a:endParaRPr lang="en-US" sz="2028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Кость — твёрдая разновидность соединительной ткани
</a:t>
            </a:r>
            <a:endParaRPr lang="en-US" sz="24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формирования структур организма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клеток к системам органов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53550" y="5655075"/>
            <a:ext cx="15683100" cy="37982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77900" y="3918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Тканевое строение органов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310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тканей в органах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состоят из нескольких видов тканей, которые работают вместе для выполнения конкретных задач. Такое сочетание обеспечивает высокую эффективность и адаптивность органов к изменениям среды.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96122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органов и их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сердце содержит мышечную ткань для сокращений и нервную ткань для регуляции ритма. Печень очищает кровь, а лёгкие обеспечивают газообмен благодаря особому строению тканей.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9030" y="5947147"/>
            <a:ext cx="5376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67080" y="2869267"/>
            <a:ext cx="664200" cy="531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91980" y="5947147"/>
            <a:ext cx="6144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органов человека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сердца и сосудов, обеспечивает циркуляцию крови, доставляя кислород и питательные вещества ткани организма.
</a:t>
            </a:r>
            <a:endParaRPr lang="en-US" sz="2300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переработку и всасывание пищи через желудок и кишечник для питания клеток организма.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лёгкие и дыхательные пути, обеспечивает поступление кислорода и удаление углекислого газа.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Контролирует и координирует действия организма, обеспечивает связь между его частями через мозг и нервы.
</a:t>
            </a:r>
            <a:endParaRPr lang="en-US" sz="230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справочник, 2023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различных систем органов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система обеспечивает жизненно важные процессы, необходимые для поддержания гомеостаза и нормальной работы организма.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взаимодополняемость функций систем, что позволяет организму адаптироваться и поддерживать здоровье.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систем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физических нагрузках мышцы увеличивают потребность в кислороде, и дыхательная система отвечает увеличением вентиляции лёгких. Кровеносная система ускоряет транспорт кислорода к тканям.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автоматически регулирует работу сердца и дыхания в ответ на внешние и внутренние изменения, обеспечивая оптимальное функционирование организма.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нарушений и восстановительных процессов
</a:t>
            </a:r>
            <a:endParaRPr lang="en-US" sz="4355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Пневмония поражает лёгкие, нарушая газообмен и приводя к дыхательной недостаточности без своевременного лечения.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Диабет влияет на эндокринную систему, нарушая выработку инсулина и вызывая системные осложнения.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Регенеративные возможности клеток и иммунная система позволяют организму бороться с повреждениями через заживление и восстановление тканей.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начинается с заботы о теле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снижает риск проникновения болезнетворных микробов в организм. Этот простой акт укрепляет иммунитет и предотвращает распространение инфекций.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рук как первая защита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достаточным количеством витаминов и минералов поддерживает работу клеток и органов, способствует их восстановлению и росту.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для всех систем организма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физическая нагрузка улучшает кровообращение и работу дыхательной системы, а полноценный сон восстанавливает силы и поддерживает психоэмоциональное равновесие.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и отдых — залог здоровья
</a:t>
            </a:r>
            <a:endParaRPr lang="en-US" sz="26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в подростковом возрасте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и отдых обеспечивают организм необходимыми веществами и энергией для полноценного формирования органов и систем.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изменения вызывают появление вторичных половых признаков и влияют на настроение и поведение в этот период.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система совершенствуется, усиливается сила и выносливость, что важно для физического развития и уверенности подростка.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11–13 лет скелет быстро растёт, формируется осанка и увеличивается общая масса тела, что требует дополнительного внимания к питанию.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организма — ключ к здоровью
</a:t>
            </a:r>
            <a:pPr algn="l" indent="0" marL="0">
              <a:lnSpc>
                <a:spcPct val="100000"/>
              </a:lnSpc>
              <a:buNone/>
            </a:pPr>
            <a:r>
              <a:rPr lang="en-US" sz="4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76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структуры и функций организма помогает осознанно заботиться о своём здоровье. Системный подход раскрывает взаимосвязь частей тела и важность гармоничного их взаимодействия.
</a:t>
            </a:r>
            <a:endParaRPr lang="en-US" sz="311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2026-05-08T09:14:29Z</dcterms:created>
  <dcterms:modified xsi:type="dcterms:W3CDTF">2026-05-08T09:14:29Z</dcterms:modified>
</cp:coreProperties>
</file>