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неаллельные взаимодействия генов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взаимодействие генов, формирующих разнообразие признаков.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неаллельных взаимодействий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неаллельных взаимодействий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возникла теория, объясняющая отклонения от законов Менделя. Такие взаимодействия генов важных для селекции и медицины раскрывают сложные механизмы наследственности.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неаллельные взаимодействия генов?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разных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взаимодействия возникают, когда аллели разных генов совместно влияют на признак, находясь в разных локусах хромосом. Это объясняет более сложные модели наследования, нежели аллельные эффекты одного гена.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от аллельных взаимоотношений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доминирования и кодоминирования в одном гене, неаллельные взаимодействия охватывают эффекты нескольких генов, что расширяет разнообразие фенотипов и меняет классические генетические предсказания.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схема отличий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демонстрирует различия между взаимодействием аллелей одного гена и неаллельных взаимодействий в нескольких локусах, поясняя влияние на фенотип с разных генетических уровней.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проявляется, когда для возникновения признака необходимы доминантные аллели нескольких генов, каждый из которых кодирует этапы одного биохимического пути.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окраска цветков душистого горошка, где ферменты, кодируемые разными генами, обеспечивают синтез пигмента только совместно.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взаимодействия обеспечивает более точную регуляцию формирования признаков и расширяет спектр возможных фенотипов.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Комплементарность: механизм и значение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комплементарности на примере гороха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проявления окраски цветков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окрашивания цветков душистого горошка необходим хотя бы один доминантный аллель в каждом из двух неаллельных генов. Отсутствие хотя бы одного приводит к белым цветкам без пигментации.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скрещиваний при комплементарности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двух линий с доминантными аллелями обоих генов ведёт к появлению окрашенных потомков. Диаграмма показывает классическое расщепление 9:7, важное для понимания механизмов генетики.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механизм и примеры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эпистаза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характеризуется подавлением действия одного гена другим, неаллельным, влияя на конечный фенотип. Этот процесс позволяет генам взаимодействовать в сложных формах наследования.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эпистаз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доминантном эпистазе наличие доминантного аллеля одного гена блокирует выражение другого гена. Примером служат ворсинки кукурузы с изменённой окраской.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эпистаз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эпистаз проявляется, когда гомозиготный рецессивный ген подавляет действие другого. Классический пример — окрас шерсти у собак, где ген E играет подавляющую роль.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9401" y="1221275"/>
            <a:ext cx="598519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доминантный и рецессивный эпистаз по механизму, примерам и фенотипическим проявлениям, подчёркивая разнообразие наследственных взаимодействий.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эпистаза и их особенности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эпистаза обуславливают разнообразие фенотипов и усложняют закономерности наследования.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генетике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эпистаза: окрас шерсти собак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эпистаза: окрас шерсти собак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лабрадоров ген E определяет возможность отложить пигмент. В присутствии двух рецессивных аллелей этого гена блокируется цвет шерсти, даже если есть доминантные аллели «черного» гена B.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возникают белые или желтые особи, демонстрирующие рецессивный эпистаз. Эта модель помогает объяснить расщепление фенотипов в помёте собак.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Полимерия: влияние множества генов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Аддитивный эффект полимерных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возникает, когда несколько генов в сумме влияют на количественные признаки, расширяя возможный диапазон их выражения в популяции, например, в росте человека.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полимерного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полимерных генов участвует, тем более плавное и разнообразное распределение признаков наблюдается. Это объясняет вариабельность таких характеристик, как масса и высота.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Аддитивные генетические эффекты формируют характерный колоколообразный профиль распределения признака в популяции.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Количественное распределение признака при полимерии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Гауссовая кривая отражает влияние многих генов, обеспечивающих плавное изменение ростовых показателей.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человека,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Плейотропия: множественное действие одного гена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ген формирует сразу несколько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Плейотропный ген способен влиять на различные системы организма одновременно. Например, мутантный аллель, вызывающий серповидноклеточную анемию, меняет форму эритроцитов и повышает устойчивость к малярии. Это демонстрирует связь между одним геном и множеством фенотипических эффектов.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анемия: пример множественного действия гена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наследственный дефект обусловлен мутацией одного гена, приводящей к видоизменению красных кровяных телец. Вместе с изменённой формой клетки несут защиту от малярийного паразита, что показывает комплексное влияние одного гена на здоровье.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Высокопроизводительное секвенирование ускоряет анализ генома и выявление неаллельных взаимодействий между различными локусами.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помогает реконструировать сети генетических взаимодействий и понять их влияние на фенотипы.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CRISPR-Cas9 используется для точечного редактирования генов, позволяя экспериментально подтверждать гипотезы о взаимодействиях.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взаимодействий: современные подходы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расширяют понимание молекулярных основ наследования сложных признаков и открывают новые возможности в биотехнологии.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6519"/>
            <a:ext cx="5163300" cy="2969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неаллельных взаимодействий и их проявления в природе.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видов взаимодействий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взаимодействий расширяет фенотипическое разнообразие и влияет на наследственные процессы и селекционные стратегии.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генетике,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 человека: цвет кожи и глаз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цвета кожи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формируется под влиянием множества полимерных генов, контролирующих синтез пигмента меланина и его распределение в эпидермисе. Такое разнообразие обеспечивает широкий спектр оттенков в разных популяциях.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неаллельных взаимодействий в оттенках глаз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различных генов влияет на интенсивность и цвет глаз, варьируя от светло-голубого до тёмно-коричневого, что отражает сложные генетические механизмы окраски.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Генотип- фенотип: сложный переплет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аллелей нескольких генов создают уникальные фенотипические профили цвета кожи и глаз, демонстрируя пример сложного наследования с помощью неаллельных взаимодействий.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заболеваний: болезнь фенилкетонурия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фенилкетонурии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возникает из-за мутаций в нескольких генах, контролирующих обмен фенилаланина. Нарушение их функций приводит к токсичному накоплению этой аминокислоты в организме.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метаболизма фенилаланина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фенилаланина вызывает серьёзные неврологические расстройства, включая умственную отсталость, если болезнь не выявлена и не скорректирована рационом в раннем детстве.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взаимодействия позволяют прогнозировать комплексные признаки потомства, учитывая влияние множества генов на итоговый фенотип.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селекции растений и животных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таких взаимодействиях применяются для создания сортов и пород с высокой урожайностью, улучшенной массой и повышенной устойчивостью к болезням.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использование этих механизмов способствует адаптации сельскохозяйственных организмов к климатическим и экологическим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неаллельные взаимодействия при выведении пшеницы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урожайности через комплементарность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пшеницы разрабатываются с учётом комплементарности генов, обеспечивающих оптимальный обмен веществ и повышение продуктивности растения.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Полимерный контроль роста стебля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полимерных генов регулируют высоту пшеницы, что влияет на устойчивость к поражению болезнями и механическим повреждениям, улучшая качество урожая.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новых аллелей в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инновационных аллелей способствует повышению адаптивности сортов, улучшая эффективность агротехнических приёмов и устойчивость к стрессам.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Расщепления отражают классические генетические закономерности, подтверждающие предсказуемость взаимодействий для селекционных задач.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наследования признаков: теоретические соотношения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пропорций демонстрирует, как тип взаимодействия влияет на разнообразие потомства и позволяет прогнозировать результат скрещиваний.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классической генетике, 2024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будущее направления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Генотипирование и выявление новых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Высокоточные методы анализируют всю последовательность генома, выявляя ранее неизвестные взаимодействия между неаллельными генами и расширяя понимание наследственности.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CRISPR для изучения функций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позволяют целенаправленно изменять гены и наблюдать влияние на комплексные признаки, что способствует разработке новых биомедицинских решений.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ассоциативных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больших массивов данных ускоряет поиск взаимосвязей между генами и фенотипами, открывая возможности для инновационной селекции и медицины.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перспективы исследований неаллельных взаимодействий
</a:t>
            </a:r>
            <a:endParaRPr lang="en-US" sz="2175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неаллельных взаимодействий раскрывает сложные механизмы наследования, расширяя границы биологии и медицины, и даёт новые инструменты для практического применения в селекции и терапии.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2026-05-10T01:23:42Z</dcterms:created>
  <dcterms:modified xsi:type="dcterms:W3CDTF">2026-05-10T01:23:42Z</dcterms:modified>
</cp:coreProperties>
</file>