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EC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13500" y="1439325"/>
            <a:ext cx="7917000" cy="198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лирику С.А. Есенина: основные темы, образы и особенности поэтики
</a:t>
            </a:r>
            <a:pPr algn="ctr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Есенина: природа, Русь, любовь и трагедия времени.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054250" y="4085050"/>
            <a:ext cx="50355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соединил крестьянский мир, фольклорную интонацию и опыт переломной эпохи. Его поэзия выросла на пересечении народной традиции, классики XIX века и художественных поисков 1910–1920-х годов.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Есенин в литературе начала XX века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322" y="1394038"/>
            <a:ext cx="5193356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творчестве Есенина заметен переход от светлой гармонии к тревожной исповедальности и философскому раздумью.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для 11 класса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периоды помогают увидеть, как меняются темы, образы и эмоциональный строй стихов.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лирики Есенина и ведущие мотивы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Есенина не служит декорацией: она выражает чувство героя. Берёза, клён, ива, снег и закат становятся живыми участниками лирического переживания.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Цветовые акценты усиливают настроение текста. Белый передаёт чистоту и тишину, золотой — тепло и зрелость, синий — даль, печаль и мечтательность.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у поэта одушевлён: ветер, небо, земля и деревья действуют словно люди. Благодаря этому стихотворение воспринимается как событие внутренней жизни, а не описание местности.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Родная природа как основа поэтического мира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как живое пространство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у Есенина связана не только с географией, но и с чувством внутренней принадлежности. Это мир памяти, который хранит голос детства и привычный уклад жизни.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деревня как носители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Изба, дорога, церковный звон и крестьянский труд формируют образ родины как духовного дома. Через эти детали поэт передаёт мысль о хрупкости утраченной гармонии.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Руси: деревня, дом, память и духовная связь с родиной
</a:t>
            </a:r>
            <a:endParaRPr lang="en-US" sz="2204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часто строит стихотворение на повторах, параллелизмах и обращениях. Такая композиция сближает его строки с народной песней и делает речь особенно запоминающейся.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Фольклорная основа проявляется в устойчивых образах коня, дороги, ветра, разлуки и ожидания. Эти мотивы придают стихам узнаваемость и эмоциональную глубину.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 создаётся не только ритмом, но и звукописью. Плавные гласные, мягкие согласные и разговорная интонация делают есенинскую строку естественной и напевной.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Песенность и фольклорная основа есенинского стиха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для 11 класса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темы формируют ядро поэтического мира Есенина.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лирики — родная земля и личное переживание утраты; историческая тема занимает подчинённое место.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 Есенина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Любовные стихи Есенина редко строятся на спокойной гармонии. Чаще в них звучат ревность, беспокойство и ощущение, что близость не удаётся удержать надолго.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света и тьмы, надежды и разочарования создают напряжение текста. Через них раскрывается не внешняя история отношений, а их внутренняя цена для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сюжета здесь психологическое состояние героя. Он одновременно ищет понимания и болезненно осознаёт собственную уязвимость, поэтому признание превращается в исповедь.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лирике любовь не отделена от самооценки и чувства вины. Именно поэтому стихи звучат искренне и тревожно, как разговор с самим собой.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нежность, боль и внутренний разрыв
</a:t>
            </a:r>
            <a:endParaRPr lang="en-US" sz="2476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образы у Есенина включают молитву, покаяние, крест, храм, ангела и грех. Они создают не только церковный, но и нравственный план чтения.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мотивы и духовный поиск в лирике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мотивы поэт говорит о внутреннем беспокойстве, стремлении к очищению и поиске опоры. Духовная тема у него тесно связана с личной исповедальностью.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образы соединяются с народным взглядом на мир. Поэтому религиозная лирика Есенина звучит одновременно просто, глубоко и очень по-человечески.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 основана на школьной практике литературного разбора.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стихотворение Есенина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выбирает общеупотребительные слова, но в стихе они приобретают особую эмоциональную силу и звучат как естественная, живая речь, близкая читателю.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Есенина: простота, точность и образная насыщенность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поэтический язык соединяет разговорную интонацию, крестьянскую лексику и фольклорные обороты, благодаря чему создаётся ощущение подлинности и народной основы.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у Есенина подвижный: короткие фразы, обращения и повторы усиливают исповедальность, а строка сохраняет внутреннюю музыкальность и ритмическую свободу.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Образность строится на метафорах, олицетворениях, сравнениях и точных деталях, поэтому простота речи не ослабляет, а, наоборот, усиливает художественное впечатление.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лирики С.А. Есенина по выборке программных стихотворений; обобщённая оценка выразительных средств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выразительные приёмы особенно заметны в стихах о природе, родине и личных переживаниях, где важна не логическая, а образно-эмоциональная убедительность.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поэтический эффект Есенина основан прежде всего на метафоричности и оживлении образов, а не на усложнении синтаксиса.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лирике Есенина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Цветовая палитра у Есенина не просто описывает пейзаж, а сразу задаёт эмоциональный тон: белый связан с чистотой и тишиной, золотой — с осенью и уходящей красотой, синий — с далью и задумчивостью.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Звуковая организация стиха усиливает это впечатление: повтор согласных, мягкие гласные, аллитерации и плавный ритм делают строку напевной, а настроение — более тонким и запоминающимся.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звук как носители настроения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Есенина связан с автором биографически и эмоционально, но не совпадает с ним полностью: это художественно обобщённый образ человека, переживающего своё время.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герой одновременно чувствует красоту мира и утрату гармонии: он склонен к самоанализу, тревоге и прощанию, поэтому его речь всегда звучит личностно и трагически.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внутреннем мире соединяются память о крестьянской среде, любовь к родной земле, стремление к душевной близости и болезненное чувство вины, которое делает исповедь особенно острой.
</a:t>
            </a:r>
            <a:endParaRPr lang="en-US" sz="1004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лирического героя Есенина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канон и программа по литературе для 11 класса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тексты для школьного разбора и их ведущие мотивы.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тексты показывают разные грани одного мира Есенина: природу, память, философию времени и личное чувство, поэтому их удобно сравнивать на одном уроке.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для анализа на уроке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1917–1918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меняет привычную картину мира: в стихах усиливаются тревога и чувство слома, а прежняя деревенская гармония начинает восприниматься как уязвимая.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1921–1924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фиксирует внутреннюю усталость, разлад и одиночество; личные переживания всё чаще соотносятся с исторической нестабильностью и утратой опоры.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стихах особенно заметны прощание, трагическая исповедальность и размышления о судьбе человека, который живёт в мире необратимых перемен.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в поздней лирике Есенина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Хронологическое сопоставление программных стихотворений С.А. Есенина в школьном курсе литературы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отражает не только смену тональности, но и постепенное усиление самоанализа, который становится центральным способом выражения внутреннего кризиса.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движение от относительной гармонии к трагической сосредоточенности: чем ближе к финальному периоду, тем сильнее мотивы одиночества и прощания.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поздних стихов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отвечает на вопрос, о чём говорится в тексте: о природе, любви, родине, памяти, дороге, доме или времени, то есть задаёт предмет изображения.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связано с эмоциональным строем произведения: оно может быть светлым, грустным, тревожным, ностальгическим, исповедальным или трагическим.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раскрывает авторский смысл: она показывает, к какому выводу подводит стихотворение, какую ценность или проблему поэт считает главной.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анализе важно не смешивать эти уровни: один и тот же сюжет может иметь разную идею и разную интонацию, а значит — разное художественное звучание.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идея и настроение стихотворения: основные различия
</a:t>
            </a:r>
            <a:endParaRPr lang="en-US" sz="227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сводить всё творчество Есенина только к деревенским картинам: за пейзажем у него часто скрываются исторические, философские и духовные смыслы.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 читать стихотворение только по биографии поэта, не замечая композиции, звукописи, символики цвета и повторов, которые формируют основной смысл.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Поверхностное чтение мешает увидеть, что внешняя простота есенинской строки соединяется с культурной памятью, точной эмоциональной работой и сложной системой образов.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чтении лирики Есенина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Есенин, которого стоит перечитывать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Есенина остаётся современной, потому что говорит о самых важных вещах — доме, памяти, любви, родине и времени — простым, но глубоко музыкальным языком, который требует внимательного и вдумчивого чтения.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2026-05-23T17:29:38Z</dcterms:created>
  <dcterms:modified xsi:type="dcterms:W3CDTF">2026-05-23T17:29:38Z</dcterms:modified>
</cp:coreProperties>
</file>