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имён существительных в единственном числе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признаки, окончания и самые частые ошибки третьего склонения.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третье склонение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этого типа часто встречаются в тетрадях, диктантах и обычной речи. Если помнить их окончания, легче писать без ошибок и быстрее разбирать слова по падежам.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склонение имён существительных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— это изменение существительного по падежам и числам. В русском языке выделяют три склонения, и каждое имеет свои характерные окончания.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третьему склонению относятся существительные женского рода в единственном числе, которые в начальной форме оканчиваются на мягкий знак: ночь, степь, вещь.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важно узнавать сразу по форме: если в начальной форме нет -а или -я, а на конце стоит мягкий знак, нужно проверить принадлежность к третьему склонению.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 этим формам чаще всего узнают существительные третьего склонения в тексте и на письме.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трёх падежных форм особенно заметны окончания на -и и -ью, по которым легко распознать это склонение.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3-е склонение имён существительных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окончания появляются у слов третьего склонения в разных падежах.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3-го склонения в единственном числе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родительном, дательном и предложном падежах чаще всего пишется -и, а в творительном — -ью.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80906"/>
            <a:ext cx="486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и винительный падежи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существительное стоит в своей исходной форме: ночь, тетрадь, соль. По ней удобно проверять, к какому склонению относится слово.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третьего склонения винительный падеж совпадает с именительным: вижу ночь, тетрадь, мышь. Из-за этого слово легко узнать в предложении.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не меняется на -а или -я и сохраняет мягкий знак на конце, нужно особенно внимательно смотреть на падеж в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окончание -и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существительных третьего склонения пишется окончание -и: нет ночи, нет тетради, нет радости. Это одна из самых частых форм в упражнениях.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окончание особенно часто встречается после слов нет, без, у, из. Именно в этих сочетаниях школьники чаще всего проверяют написание по правилу.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сначала поставить вопрос кого? чего? и затем посмотреть на начальную форму слова. У третьего склонения ответом будет форма на -и.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окончание -и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 вопросы кому? чему? и помогает понять, к какому слову относится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совпадение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дательный падеж совпадает с родительным и предложным, поэтому важно смотреть не только на форму, но и на предлог.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форму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третьего склонения здесь пишется -и: к ночи, к двери, к тетради, к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форма с -ью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путь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город становится тише, и привычные звуки слышны особенно отчётливо. В предложении слово отвечает на вопрос чем? и показывает, когда происходит действие. У существительных третьего склонения в этой форме часто появляется окончание -ью.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тетрадью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аккуратно пишет тетрадью, словно ведёт запись не просто рукой, а с особой внимательностью. Такая форма помогает понять, чем именно совершается действие. Для третьего склонения окончание -ью — важный признак творительного падежа.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окончание -и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эта форма встречается после предлогов о, в, при. Поэтому при разборе предложения сначала нужно найти предлог и задать вопрос.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по окончанию совпадает с родительным и дательным, но отличается по смыслу и употреблению в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у слов третьего склонения пишется окончание -и: о ночи, о радости, о тетради, о памяти.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проверять не только окончание, но и роль слова в предложении: о чём? где? при чём?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 -и объединяют сразу три падежа, поэтому их проще всего встретить в упражнениях и диктантах.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чаще всего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употребляются окончания на -и; именно они помогают быстрее узнавать третье склонение в 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97" y="1567421"/>
            <a:ext cx="2835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2296" y="1567421"/>
            <a:ext cx="2835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78221" y="3144761"/>
            <a:ext cx="33075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3-е склонение от 1-го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 начальной форме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1-го склонения обычно есть окончания -а или -я: мама, земля, книга. У слов 3-го склонения в начальной форме стоит мягкий знак: ночь, тетрадь.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слова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1-му склонению чаще относятся существительные женского рода с буквами -а, -я. У 3-го склонения тоже женский род, но слово оканчивается на мягкий знак.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посмотреть на начальную форму слова. Если на конце есть -а или -я, это не 3-е склонение; если стоит мягкий знак, нужно проверить правило.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3-е склонение от 2-го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2-го склонения чаще встречаются существительные мужского рода с нулевым окончанием: стол, конь, друг. Они не имеют мягкого знака на конце в начальной форме.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склонение отличается тем, что слова всегда женского рода и оканчиваются на мягкий знак: ночь, дверь, тетрадь, мышь. Это главный признак для сравнения.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2-му склонению также относятся существительные среднего рода на -о и -е: море, окно, поле. Эти слова легко узнать по характерному окончанию в начальной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3-е склонение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проверить слово по родy, окончанию и падежным формам.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 относятся к 3-му склонению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мужского рода с мягким знаком на конце не относятся к 3-му склонению. К ним принадлежат гость, день, пень, конь, хотя по виду они похожи на слова третьей группы.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относить к 3-му склонению и существительные среднего рода на -мя: имя, время, пламя, знамя. У них особые формы, которые нужно запоминать 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 — смотреть только на мягкий знак и не учитывать род слова. Для правильного ответа всегда сначала определяют, к какой части речи и к какому роду относится существительное.
</a:t>
            </a:r>
            <a:endParaRPr lang="en-US" sz="1371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женского рода, то мягкий знак в конце ещё не означает третье склонение. Поэтому слова с другими признаками проверяют по словарной или учебной модели.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три группы существительных по роду и окончанию.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склонений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 роду и окончанию: у третьего склонения всегда мягкий знак, а у первых двух — другие типичные окончания.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склонения имён существительных в русском языке
</a:t>
            </a:r>
            <a:endParaRPr lang="en-US" sz="10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окончаниях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начальную форму и падеж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пишут форму падежа там, где нужна начальная форма. Например, слово ночь в именительном падеже не должно превращаться в ночью.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окончание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в формах нет тетради, к памяти, о радости и ночью. Чтобы не ошибиться, нужно сначала определить падеж, а потом вспомнить окончание.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падеж требует похожих окончаний, тем внимательнее нужно проверять слово и предлог в предложении.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родительным и предложным падежами; творительный тоже требует особого внимания из-за окончания -ью.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при изучении темы
</a:t>
            </a:r>
            <a:endParaRPr lang="en-US" sz="10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словосочетаний с существительными 3-го склонения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ночь в городе слово ночь стоит в именительном падеже. Оно называет предмет без изменения окончания и помогает увидеть начальную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нет радости, к двери, о памяти окончания меняются по падежам. При этом смысл слова остаётся тем же, а грамматическая форма становится другой.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пишу тетрадью и у мыши показывает творительный и родительный падежи. Такие примеры удобно использовать, чтобы научиться быстро распознавать третье склонение в 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третьем склонении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легко узнать по мягкому знаку в начальной форме и по окончаниям -и и -ью в падежах. Если помнить признаки, ошибки становятся редкими.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2026-05-22T23:05:09Z</dcterms:created>
  <dcterms:modified xsi:type="dcterms:W3CDTF">2026-05-22T23:05:09Z</dcterms:modified>
</cp:coreProperties>
</file>