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туризма и торговли: как люди, товары и услуги связывают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покажет, как положение, природа, транспорт и население влияют на поездки и обмен товарами.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важна для туризма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торговля растут там, где удобно жить, путешествовать и перевозить грузы. География объясняет, как море, горы, порты и транспортные сети создают туристические центры и усиливают международные перевозки.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торговля: что это и чем связано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Торговля: обмен товарами и услугами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— обмен товарами и услугами между людьми, регионами и государствами. Её поддерживают магазины, рынки, склады, порты, фабрики, а также цены и условия поставок.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Туризм: путешествия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— это поездки в другие города и страны ради отдыха, познания, лечения, спорта или учёбы. Он зависит от инфраструктуры: гостиниц, кафе, музеев, экскурсий и транспорта.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Пляжи, тёплое море, горы, озёра, леса и национальные парки притягивают туристов потому, что дают впечатления и занятия. Доступность природы часто определяет сезонность и нагрузку на инфраструктуру района.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берега особенно популярны из‑за тёплого климата и длительного купального сезона. Альпы и Кавказ известны зимой и летом: зимними спусками и походами, а заповедники — экологическими маршрутами.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 основа туристических районов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— лидеры международного туризма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лидерство чаще связано не только с красотой мест, но и с доступностью транспорта, сервисом и общей готовностью территории принимать гостей.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туристам легко добраться и комфортно жить, поток стабильно растёт. Европейские страны выигрывают историческими городами и близостью центров, а Азия — активным развитием курортов.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ориентиры по крупнейшим направлениям международного туризма; точные числа в данной схеме не указаны.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как центры туризма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Лондон, Рим, Нью-Йорк и Дубай объединяют музеи, театры, торговые улицы и современные объекты. Там же располагаются аэропорты, вокзалы и удобные пересадки, благодаря чему поездки становятся проще.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Туристический спрос усиливается во время фестивалей, праздников, спортивных соревнований и школьных каникул. В такие периоды город испытывает повышенную нагрузку, поэтому растёт работа транспорта, гостиниц и сервисных компаний.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город часто работает как «ворота» в регион: люди прилетают туда, а затем отправляются в пригороды, к историческим местам и к курортам. Это делает город отправной точкой для многих маршрутов.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9654" y="1935209"/>
            <a:ext cx="460531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туризма и их географические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культурные ресурсы подсказывают, какой вид поездок будет пользоваться спросом в той или иной 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туризма различаются тем, какие ресурсы территории оказываются главными: природные условия, культурные объекты или специализированные лечебные базы.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характеристики видов туризма (без привязки к конкретным статистическим данным).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превращает интерес в туристический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цепочки факторов: объект/событие → транспорт → сервис → правила въезда → поток.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торговли: от древних путей к современным маршрутам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эпоха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железные дороги и крупные сухопутные линии. Это делает перевозки более регулярными и помогает доставлять товары между промышленными районами и рынками быстрее.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шла по рекам, морям, караванным тропам и перевалам. Так товары двигались между областями с разными ресурсами, а дороги выбирали по природным маршрутам.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Межконтинентальные «сокращатели пути»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 и Панамский канал сокращают путь между океанами, экономя время доставки. В итоге маршруты соединяют районы добычи сырья, производства и потребления.
</a:t>
            </a:r>
            <a:endParaRPr lang="en-US" sz="1104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 до наших дней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становятся ключевыми для массовых перевозок, дополняются авиалиниями и автомагистралями. Появляются и важные инженерные решения для перевозки энергоресурсов.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— главные ворота мировой торговли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контейнеры превращают океан в «дорогу»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— это место, где корабль встречает склад и транспортную сеть. Через причалы идут контейнеры с техникой, одеждой, продуктами и деталями для заводов. Контейнеры помогают стандартизировать перевозки и ускоряют работу грузчиков и служб порта.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территория: от кранов до железнодорожных подъездов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Краны поднимают и перемещают грузы, склады принимают партии товаров, а контейнерные площадки позволяют сортировать их. Затем часть грузов отправляется по железной дороге, часть — по автотрассам. Поэтому порты связывают море и «внутренние» районы страны.
</a:t>
            </a:r>
            <a:endParaRPr lang="en-US" sz="9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перевозят между странами чаще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перевозки связывают промышленность и повседневную жизнь: машины и химия нужны заводам, а нефть и газ — для энергии и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показывает, что торговля — это не только сырьё: готовые товары и детали для производства занимают значительную долю потоков.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категории товарных групп; точные доли в одной статье данных без указания источника не приводятся.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7457" y="1935209"/>
            <a:ext cx="4009711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определяют, насколько выгодно обмениваться товарами: расстояние, границы, пошлины, ресурсы, спрос, транспорт и отношения между странами.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Выгоднее торговать тем, у кого удобное положение, развитая транспортная сеть и крупные рынки, а также понятные правила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географических причин международной торговли (учебные закономерности).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торговлю между странами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общая основа туризма и торговли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и автобусы внутри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автобусы соединяют города, посёлки и районы достопримечательностей. Они особенно важны для школьных поездок, семейных маршрутов и экскурсий на выходные.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для дальних поездок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сокращают время в пути между странами и до удалённых курортов. Благодаря этому туристы быстрее планируют отдых, а товары попадают к покупателям почти без задержек.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больших объёмов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перевозит значительные партии грузов между регионами и портами. Он помогает снабжать страны сырьём, техникой и продовольствием, поддерживая стабильность торговых потоков.
</a:t>
            </a:r>
            <a:endParaRPr lang="en-US" sz="1136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доставка «до двери»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перевозки доводят товары из портов или складов до магазинов и предприятий. Для туризма они обеспечивают трансфер в отели и экскурсионные точки.
</a:t>
            </a:r>
            <a:endParaRPr lang="en-US" sz="11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разных видов транспорта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покрывают разные потребности: скорость, объём, надёжность на дистанции и удобство доставки в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транспортных способов позволяет экономить время и деньги: один вид довозит груз до узла, другой — до конечной точки.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качественное сравнение функций транспорта; конкретные численные показатели не указаны.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создаёт рабочие места в гостиницах, кафе, музеях, экскурсионных бюро и транспорте. Чем больше гостей, тем больше услуг нужно местным жителям и компаниям.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приносит прибыль от экспорта и импорта, поддерживает фабрики, склады, рынки и порты. Для предприятий важны регулярные поставки и понятные правила обмена.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прибрежных и островных стран туризм и торговля часто становятся ключевыми отраслями. Они развивают инфраструктуру и делают экономику более связанной с другими регионами мира.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туризма и торговли для экономики стран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Венеция, Барселона, Дубай и Стамбул заметно менялись из‑за роста числа туристов и покупателей: появлялись новые отели, торговые улицы, транспортные развязки и зоны отдыха.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городов становились оживлённее, а рядом с историческими районами усиливалось развитие сервиса. Городская среда подстраивается под потоки гостей и покупателей.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туризм и торговля изменяют города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путь товара формирует его итоговую цену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производство/добыча → упаковка → перевозка → таможня → склад или магазин → цена для покупателя.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туристы выбирают разные страны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страна может привлекать по разным причинам: например, климат важнее для пляжей, а музеи и исторические здания — для городского 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факторов влияет на спрос: там, где путешествие проще и доступнее, поток туристов обычно растёт, особенно у семей и групп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выбора (без привязки к конкретным официальным статистическим долям).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туризм перегружает пляжи, исторические центры, горные тропы и природные парки. Возникают мусор и шум, растут цены, а памятники и ландшафты быстрее изнашиваются.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сильнее зависит от международных конфликтов, санкций и перебоев в поставках. Подорожание топлива тоже влияет на себестоимость и может менять маршруты грузов.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сдвигает сезон отдыха: меняются температура, уровень воды и условия для перевозок. Это отражается на работе портов и на безопасности маршрутов.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требуют согласованных решений: развитию помогают инфраструктура, правила для посетителей и более устойчивые цепочки поставок товаров.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туризма и торговли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география показывает связи людей и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туризма и торговли связывает природу, население, транспорт и хозяйство. Туризм растёт там, где места привлекательны и инфраструктура удобна, а торговля — где выгодно расположены порты и рынки.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2026-05-11T21:14:14Z</dcterms:created>
  <dcterms:modified xsi:type="dcterms:W3CDTF">2026-05-11T21:14:14Z</dcterms:modified>
</cp:coreProperties>
</file>