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Общественно-политическая мысль и борьба на Дону в XVIII–XIX вв.: ключевые темы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общественно-политической борьбы и развития мысли на Дону в XVIII–XIX вв.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в XVIII–XIX веках: исторический взгляд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играло важную роль как военная сила и защитник южных границ России. Регион отличался этническим разнообразием и служил основой для стабильности и внедрения новых социальных идей.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донских казаков имело ясное социальное деление: атаман возглавлял, старшины выполняли административные функции, а рядовые казаки составляли основной боевой состав.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 и сходы обеспечивали самоуправление, создавая эффективную иерархию и распределяя обязанности между членами сообщества.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была основой престижа и условием для получения земельных наделов, что укрепляло социальный статус казаков.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донских казаков в XVIII веке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администрация вмешивалась в местное самоуправление, ограничивая традиционные права казаков и навязывая новые правила управления.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налогов и повинностей воспринималось как угроза казачьим привилегиям, вызывая экономическое недовольство.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не раз устраивали вооружённые протесты, стремясь защитить свою автономию и уникальные обычаи.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донским казачеством и империей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отражали борьбу за власть и права между донским казачеством и центральной властью Российской империи.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Кондратия Булавина: ключевые эпизоды и последствия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 центра, бегство крепостных крестьян на Дон и злоупотребления местной администрации вызвали недовольство и привели к вооружённому восстанию Кондратия Булавина в 1707 году.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успешно сражались при Лысьих горах и захватили Черкасск, демонстрируя способность к организации и сопротивлению имперской власти.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было подавлено; после этого центр ужесточил контроль над казачеством, усилив централизацию управления регионом.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Екатерины II на Дону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Упразднение традиционных казачьих органов управления и введение новых имперских чиновников в регион.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1780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обязательных налогов и новых повинностей, ограничивающих автономию донского казачества.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1785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интегрировать Дон в общероссийскую административную систему через реформы и контроль.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1786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нареканий среди казаков из-за ограничений, вызвавших недовольство и протестные настроения.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среди офицеров донские казаки познакомились с идеями справедливого государства и личных прав, поступающими с Запада.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его влияние на донское казачество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новые взгляды вызвали разногласия в казачьей среде, разделив общество на традиционалистов и сторонников реформ.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контакты с российскими просветителями, особенно среди молодёжи и уральских казаков, открывших путь к изменениям.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 соседние регионы: взаимодействие и противоречия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и совместные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активно участвовал в торговле с украинским, волжским и кубанским казачеством через крупные ярмарки, такие как Старочеркасская, укрепляя экономические и культурные связи.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сотрудничество и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разных регионов объединялись в походах против общих врагов, но также возникали конкуренции за земли и положение в казачьей иерархии.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активно участвовали в Русско-турецких войнах и конфликтах с Польшей, защищая южные границы империи.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искусство донских казаков в XVIII–XIX веках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Произошёл переход от традиционных видов вооружения к использованию шашек и лёгкой кавалерии, повышая мобильность войск.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регулярные и нерегулярные казачьи подразделения, обладающие гибкой структурой и тактической инициативой.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мастерство казаков было признано важным элементом российской оборонительной системы на юге.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Пугачёва: ключевые этапы и последствия для Дона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восстания, в котором массово участвовали донские казаки, выражая недовольство налогами и произволом власти.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1774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боевых действий на территории Дона и поддержка Пугачёва многими станицами казачества, что отражало глубокий кризис региона.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восстания и последующие репрессии, ограничившие автономию казачества и ужесточившие контроль империи над регионом.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сформировали отдельные полки, активно участвовали в обороне страны, совершая рейды и разведку против наполеоновских войск.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 Отечественной войне 1812 года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атаманы, такие как Матвей Платов, прославились мужеством и тактическим мастерством на поле боя, вдохновляя своих соратников.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казачество вернулось с военной славой, что укрепило их престиж и патриотизм среди всех слоёв российского общества.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декабристов и реформаторских идей на Дон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Кайсаров — донской декабрист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Кайсаров, представитель донского казачества, участвовал в движении декабристов, внедряя идеи свободы и справедливости среди казаков. Его деятельность стала символом реформаторских стремлений региона.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либеральных взглядов в казачьей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четверти XIX века часть донского казачества начала поддерживать преобразования, вызвавшие напряжение в традиционалистских кругах и стимулировавшие политическую активность среди молодежи.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империя сократила казачьи вольности, усилив подчинение местных старшин и ввела прямое управление через назначенных чиновников.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Рекрутская повинность была расширена, увеличив нагрузку на казаков и при этом ограничив их самостоятельность в военной службе.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стала жёстче, что вызвало протесты казачьей элиты и рядовых, стремившихся сохранить свои права и привилегии.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ограничение казачьей автономии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казаков пыталась адаптироваться к новым требованиям, что стало причиной социального раскола внутри сообщества.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39327"/>
            <a:ext cx="4782600" cy="15121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казаков и крестьян XIX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статуса донских казаков и крестьян в XIX веке показывает различия в правах и обязанностях двух социальных групп.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сохраняли воинский статус и землю, но их автономия постепенно уменьшалась, в отличие от крестьян с ограниченными правами.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донского казачества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идеи народничества проникли на Дон, где их распространяли среди казачества и крестьян через подпольные кружки.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Народники пытались привлечь внимание казаков к аграрным проблемам, апеллируя к их стремлению к справедливости и патриотизму.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Многослойная социальная структура региона создавала благоприятную почву для роста народнических настроений и общественных дискуссий.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Народническое движение и Донская земля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рабочего движения и забастовки Донской области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шахтёров в Лисках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шахтёры Лисок организовывали забастовки, требуя улучшения условий труда и оплаты. Эти акции стали заметным проявлением рабочего протеста в регионе.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на заводах и железной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 фабриках и железнодорожных предприятиях боролись за права, включая крупную забастовку 1875 года, которая привлекла внимание властей и 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идеи среди рабочих и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социализма проникали в рабочую среду и часть казачества, способствуя солидарности между различными социальными группами и укрепляя движение за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Распространение революционных идей на Дону (1890-е)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политических акций и агитаций резко возросло в крупных городах региона в конце XIX века.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Новочеркасск лидировал по числу революционных проявлений, что отражает его важность в движении протеста.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статистика, конец XIX века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 донских казаков сохраняло традиционные взгляды, выступало за соблюдение обычаев и уважение к местной власти.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и изменение взглядов на Дону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наоборот, стремилась к новым социальным и политическим идеям, вызывая напряжённость в казачьих семьях и общинах.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ценностях отражали глубокие изменения в обществе на рубеже XIX и XX веков, формируя новые направления развития.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 казачество в литературе XIX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Пугачёвское восстание в «Капитанской дочке»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в своём произведении подробно описал события восстания Пугачёва, передав драматизм борьбы и характеры казаков того времени.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Толстой об образе казака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и Леонид Толстой внесли вклад в художественное осмысление казачьей жизни, их произведения раскрывают внутренние конфликты и национальную самобытность Дона.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общественно-политической борьбы на Дону в истории России
</a:t>
            </a:r>
            <a:endParaRPr lang="en-US" sz="2562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сыграло важнейшую роль в формировании политического климата юга, оказав влияние на государственность и развитие общественных движений в России.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2026-05-11T03:20:45Z</dcterms:created>
  <dcterms:modified xsi:type="dcterms:W3CDTF">2026-05-11T03:20:45Z</dcterms:modified>
</cp:coreProperties>
</file>