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однокоренные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слово по частям и учимся писать без ошибок.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помогает узнавать родственные слова, понимать их общий смысл и правильно проверять безударные гласные. Эта тема нужна и для чтения, и для грамотного письма.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корень важен каждому пятикласснику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общая часть родственных слов. Именно в ней заключено основное значение, которое связывает слова одной семьи и делает их похожими по смыслу.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корень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словах вода, водный, подводный сохраняется общий смысл, связанный с водой. Приставки и суффиксы добавляют новые оттенки, но не разрывают эту связь.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корень немного изменяется по звучанию из-за чередования звуков. Даже в таких случаях слова остаются однокоренными, если их объединяют общее значение и происхождение.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выделяют корень в слове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обозначение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обычно выделяют одной цветной линией, дугой или рамкой. Такой способ помогает быстро увидеть главную часть слова и не перепутать её с другими морфемами.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при 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берег, прибрежный, береговой корень остаётся общим. Приставка и суффикс меняются, а корень сохраняет основное значение, связанное с берегом.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за что отвечает каждая часть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основной смысл, а остальные части уточняют и изменяют слово. Окончание помогает слову связываться с другими в предложении.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и их роль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урока русского языка по теме «Состав слова»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связаны с понятием сада, хотя обозначают разные предметы, действия и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может дать несколько новых слов. Значение семьи сохраняется, а слова различаются по роли и смысловым оттенкам.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 с корнем -сад-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«Однокоренные слова»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имеют общий корень и близкое значение. Они связаны между собой не только по звучанию, но прежде всего по смыслу, поэтому легко объединяются в одну словарную семью.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дом, домик, домашний, домовитый. Эти слова отличаются приставками и суффиксами, но в каждом из них сохраняется представление о доме и всём, что с ним связано.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могут быть разной длины и звучать не совсем одинаково. Главное — увидеть общий корень и понять, что слова родственны по смыслу и происхождению.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однокоренные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родственные слова от случайно похожих.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меняются по числу, падежу, лицу или времени: лес, леса, лесу, лесом. Это всё одна и та же лексическая единица, только в разных формах.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и однокоренные слова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образуют новые слова: лесной, лесник, перелесок. У них общий корень, но значение уже не просто изменяется, а расширяется или уточняется.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формы слова принимают за родственные слова. Чтобы не ошибиться, нужно проверять и смысл, и состав слова, а не только похожее звучание.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825" y="866600"/>
            <a:ext cx="3827250" cy="408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155625" y="11042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в словах одной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золото, золотой, золотистый сохраняется общий смысл, связанный с цветом и блеском. Корень помогает увидеть эту связь даже без объяснения из словаря.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912250" y="179300"/>
            <a:ext cx="79017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помогает понимать смысл слова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155625" y="3148886"/>
            <a:ext cx="3363900" cy="15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 в речи и 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 суффиксы добавляют новые оттенки значения, но не убирают основу. Поэтому по корню легче догадаться о значении незнакомого слова и точнее понять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слов помогает увидеть, где есть общий корень, а где совпадение только по звучанию.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звук не гарантирует родство слов: проверять нужно корень и смысл.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слова: однокоренные и не однокоренные
</a:t>
            </a:r>
            <a:endParaRPr lang="en-US" sz="2231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«Корень и однокоренные слова».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звуков часто связано с образованием новых слов и не нарушает их смысловую связь.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сохраняется один корень по смыслу, даже если звучание внутри него меняется.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чередованием в корне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теме; иллюстративная схема, не статистика.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подбирают однокоренное слово, где нужная гласная оказывается под ударением: вода — воды, трава — травы, гора — горы. Так легче услышать правильную букву.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безударной гласной в корне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подходящее проверочное слово не находится, слово нужно запомнить по словарю. В таких случаях нельзя опираться только на догадку или сходство по звучанию.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особенно полезен в письменных работах: он помогает уменьшить ошибки и учит внимательно сравнивать родственные слова по смыслу и составу.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выбирать проверочное слово только потому, что оно похоже на слух. Главное условие — общий корень и близкое значение, а не случайное совпадение звуков.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подборе проверочного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смешение разных слов: например, коса как причёска и коса как орудие для покоса. У них разный смысл и разное происхождение.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можно только родственные слова. Если смысл не совпадает или корни разные, такое слово не поможет написать безударную гласную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 составу: от окончания к корню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выделения частей слова на примере слова «подлесок».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словарные семьи вокруг нас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тексте легко увидеть семью слов: лес, лесной, лесник. Она напоминает о деревьях, тропинке и человеке, который заботится о лесу. Для иллюстрации подойдут высокие деревья, зелёные кроны и лесная дорожка.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пахнут снегом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снег, снежок, снежный образуют одну группу и помогают представить зимний пейзаж. На рисунке можно показать сугробы, блестящий снег и ребёнка, который лепит снежок. Общий смысл сразу становится понятнее.
</a:t>
            </a:r>
            <a:endParaRPr lang="en-US" sz="121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разных обличьях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вода, водица, подводный связаны общей темой воды, хотя звучат по-разному. Иллюстрация может соединять реку, капли и подводный мир. Такая семья слов часто встречается в рассказах о природе и опытах.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пары слов и определи, где есть общий корень, а где связь только по смыслу или звучанию.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сравнивать пары слов помогает отличать родственные слова от случайно похожих.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на примерах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«Корень и однокоренные слова».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корень помогает при чтении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Догадываться о значении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встретилось незнакомое слово, общий корень подсказывает его смысл. Например, подводный связан с водой, а лесник — с лесом.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 о природе
</a:t>
            </a:r>
            <a:endParaRPr lang="en-US" sz="1292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животных, растениях и погоде часто встречаются слова одной семьи. Это помогает быстрее понимать текст без постоянного обращения к словарю.
</a:t>
            </a:r>
            <a:endParaRPr lang="en-US" sz="109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новые слова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Читая, ученик учится узнавать родственные слова в разных формах и контекстах. Так расширяется словарный запас и укрепляется внимание к составу слова.
</a:t>
            </a:r>
            <a:endParaRPr lang="en-US" sz="10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особенно важно разбирать примеры вслух: так легче заметить смысловую связь и общий корень.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 правилом, а с невнимательным сравнением слов по смыслу и составу.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путают ученики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 типичным затруднениям на уроках русского языка.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основа грамотного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слова, а их общий смысл помогает читать, подбирать проверочные слова и точно разбирать слова по составу. Это полезный инструмент для каждого пятиклассника.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2026-05-22T22:54:48Z</dcterms:created>
  <dcterms:modified xsi:type="dcterms:W3CDTF">2026-05-22T22:54:48Z</dcterms:modified>
</cp:coreProperties>
</file>