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вокруг нас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меняет жизнь — от кухни до больницы и лаборатории.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ферментации к инженерии живого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хлеба, сыра и вина биотехнология пришла к точному проектированию живых систем для медицины, пищи и экологии.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биотехнология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использует живые системы как рабочий инструмент: клетки, ДНК и ферменты помогают получать нужный продукт или эффект.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инструменты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только изучение организмов, как в классической биологии, а практическое применение знаний для решения конкретных задач.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цель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ее помощью создают лекарства, повышают урожайность, получают биотопливо и новые материалы, а также очищают среду.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применения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 — управлять биологическими процессами точно и безопасно, опираясь на эксперименты и контроль результата.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точность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развивалась биотехнология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ферментация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Тысячелетиями люди использовали естественную ферментацию для хлеба, йогурта, кефира, сыра и напитков, не зная точных причин процесса.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XXI веке развиваются CRISPR, синтетическая биология и более точные способы редактирования, анализа и проектирования живых систем.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этап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биотехнология стала индустрией: появились антибиотики, генная инженерия и методы выращивания клеток вне организма.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микробов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Луи Пастер показал, что микроорганизмы играют ключевую роль в брожении и порче продуктов.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00" y="1865375"/>
            <a:ext cx="735000" cy="8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9975" y="1928765"/>
            <a:ext cx="626400" cy="501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9975" y="3498300"/>
            <a:ext cx="626400" cy="626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ДНК и ферменты как инструменты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37000" y="2822475"/>
            <a:ext cx="3050400" cy="5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программа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537000" y="3452600"/>
            <a:ext cx="30504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наследственную информацию, а ученые могут выделять ее из клеток и изучать, как меняются признаки и свойства организмов.
</a:t>
            </a:r>
            <a:endParaRPr lang="en-US" sz="1552" dirty="0"/>
          </a:p>
        </p:txBody>
      </p:sp>
      <p:sp>
        <p:nvSpPr>
          <p:cNvPr id="13" name="Text 4"/>
          <p:cNvSpPr txBox="1"/>
          <p:nvPr/>
        </p:nvSpPr>
        <p:spPr>
          <a:xfrm>
            <a:off x="4948175" y="1865375"/>
            <a:ext cx="3752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помощники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129975" y="2541597"/>
            <a:ext cx="4570200" cy="4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и направляют реакции: они разрезают, соединяют и изменяют молекулы, делая многие биотехнологические процессы возможными.
</a:t>
            </a:r>
            <a:endParaRPr lang="en-US" sz="1157" dirty="0"/>
          </a:p>
        </p:txBody>
      </p:sp>
      <p:sp>
        <p:nvSpPr>
          <p:cNvPr id="15" name="Text 6"/>
          <p:cNvSpPr txBox="1"/>
          <p:nvPr/>
        </p:nvSpPr>
        <p:spPr>
          <a:xfrm>
            <a:off x="4948175" y="3498300"/>
            <a:ext cx="3752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фабрики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4129975" y="4174522"/>
            <a:ext cx="4570200" cy="4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работают как маленькие фабрики: дрожжи и бактерии производят белки, а в опытах видно, как живые системы создают нужный продукт.
</a:t>
            </a:r>
            <a:endParaRPr lang="en-US" sz="11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1918991"/>
            <a:ext cx="4298400" cy="209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лабораторные методы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основы молекулярной биологии и биотехнологии
</a:t>
            </a:r>
            <a:endParaRPr lang="en-US" sz="1187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биотехнологии различаются по задаче: одни копируют ДНК, другие разделяют молекулы, третьи переносят гены или выращивают клетки.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методы служат одной цели: точно изучать, переносить или производить биологический материал.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CRISPR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системы CRISPR-Cas9 от распознавания до изменения ДНК.
</a:t>
            </a:r>
            <a:endParaRPr lang="en-US" sz="13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создают биопрепараты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биофармацевтического продукта: от гена до готовой лекарственной формы.
</a:t>
            </a:r>
            <a:endParaRPr lang="en-US" sz="15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в медицине и диагностике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65850" y="1686575"/>
            <a:ext cx="3917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поиск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5850" y="2106575"/>
            <a:ext cx="39174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диагностика помогает быстро находить возбудителей и изменения в ДНК или РНК, что особенно важно при инфекциях и наследственных заболеваниях.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терапии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сопоставляет особенности пациента с действием препарата, чтобы повысить эффективность лечения и снизить риск побочных эффектов.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 могут указывать на повышенную вероятность заболевания, но всегда оцениваются вместе с возрастом, образом жизни и другими факторами.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одомашнивания растений и животных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692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10 000 лет
</a:t>
            </a:r>
            <a:endParaRPr lang="en-US" sz="5692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целенаправленно отбирает полезные признаки у растений и животных.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отбор признаков сделал современные сорта и породы возможными; биотехнология ускоряет и уточняет этот процесс.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в промышленности и энергетике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учебных обзоров по биотехнологии, 2025.
</a:t>
            </a:r>
            <a:endParaRPr lang="en-US" sz="885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 лежит в основе многих привычных продуктов и позволяет получать полезные вещества в управляемых условиях.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сфера остается самой заметной, но биотехнология уже охватывает фарму, материалы, энергию и экологию.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и экология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способны разлагать нефтепродукты и часть токсичных соединений, поэтому биоремедиацию применяют там, где нужны щадящие и масштабируемые методы очистки.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очистных сооружениях бактерии и другие культуры помогают снижать содержание органических загрязнений, а также улучшают качество воды перед ее возвратом в природные системы.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контроль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Биосенсоры ускоряют поиск загрязнителей: они реагируют на целевые вещества быстро и позволяют получать результат без длительного лабораторного анализа.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вакцины от идеи до применения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типичном регуляторном пути разработки вакцин.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 йогурта и работа биореактора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стандартный процесс молочнокислого брожения в контролируемых условиях.
</a:t>
            </a:r>
            <a:endParaRPr lang="en-US" sz="14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редактирования признака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рабочий цикл редактирования генов в исследовательских задачах.
</a:t>
            </a:r>
            <a:endParaRPr lang="en-US" sz="15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риски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процесса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стерильности, чистоты культур и условий производства помогает снизить риск контаминации и сохранить свойства конечного продукта на всех этапах.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вопрос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технологиям распределен неравномерно, поэтому вместе с пользой обсуждают стоимость, справедливость внедрения и социальные последствия.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здоровья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пищевых и медицинских продуктов особенно важно учитывать аллергенность, токсичность и перенос генетического материала между организмами.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эффектов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Непредсказуемые биологические эффекты требуют предварительных испытаний, поскольку изменение одной молекулярной мишени может влиять на другие клеточные процессы.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Биоэтика и ответственность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1086" y="787216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возможно только при информированном согласии: человек должен понимать, какие данные собираются, кто их увидит и как долго они будут храниться.
</a:t>
            </a:r>
            <a:endParaRPr lang="en-US" sz="997" dirty="0"/>
          </a:p>
        </p:txBody>
      </p:sp>
      <p:sp>
        <p:nvSpPr>
          <p:cNvPr id="11" name="Text 3"/>
          <p:cNvSpPr txBox="1"/>
          <p:nvPr/>
        </p:nvSpPr>
        <p:spPr>
          <a:xfrm>
            <a:off x="4701061" y="552916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1086" y="1638323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наследуемых изменений вызывает особую осторожность, потому что такие решения затрагивают не одного человека, а будущие поколения.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1061" y="1404023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вмешательства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1086" y="2489429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ДНК-данные требуют защиты: их нельзя использовать вне заявленной цели, а доступ к ним должен быть строго ограничен и документирован.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01061" y="2255129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данных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01086" y="3340535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 ГМО и объяснение свойств продукта помогают потребителю делать осознанный выбор, а не опираться на слухи и домыслы.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01061" y="3106235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01086" y="4191641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применение технологии несут исследователи, разработчики и регуляторы; решения должны проходить экспертизу и общественное обсуждение.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701061" y="3957341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38539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контролируют биотехнологические продукты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регулирования биотехнологических продуктов по учебным и нормативным материалам.
</a:t>
            </a:r>
            <a:endParaRPr lang="en-US" sz="799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выхода на рынок биопродукты проходят проверку, а после нее — наблюдение за реальным применением и возможными нежелательными эффектами.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различается по сфере применения, но логика одинакова: сначала доказать безопасность и пользу, затем продолжать контроль.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083342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ключевых терминов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из курса биологии и вводных материалов по биотехнологии.
</a:t>
            </a:r>
            <a:endParaRPr lang="en-US" sz="832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определения помогают связать новые термины с уже известными процессами и быстрее ориентироваться в теме.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показывает, что биотехнология опирается на несколько базовых понятий, которые часто встречаются в разных разделах курса.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меняет повседневность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уже помогает лечить болезни, повышать урожайность, создавать новые материалы и защищать среду. Ее сила — в точном использовании живых систем, а ответственность — в строгом контроле.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2026-07-25T22:07:24Z</dcterms:created>
  <dcterms:modified xsi:type="dcterms:W3CDTF">2026-07-25T22:07:24Z</dcterms:modified>
</cp:coreProperties>
</file>