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революция в русской литературе начала XX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смуты: от войны к революции, от распада к поиску смысла.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исторического перелома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империи, мировая война, революции и Гражданская война радикально изменили русскую словесность. Писатели Серебряного века, реалисты и авангард по-разному отвечали на вопрос: что может искусство в эпоху катастроф?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5895" y="2223541"/>
            <a:ext cx="415575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накануне катастрофы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Блок, Брюсов и Белый воспринимают историю как знак грядущего перелома. В их текстах усиливаются мотивы тревоги, судьбы и приближения катастрофы, которая меняет и внешний мир, и внутренний строй личности.
</a:t>
            </a:r>
            <a:endParaRPr lang="en-US" sz="1567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Ахматова, Гумилёв и Мандельштам стремятся к ясности формы и точности слова. Однако за внешней строгой дисциплиной всё чаще проступает ощущение хрупкости культуры и неустойчивости человеческого существования.
</a:t>
            </a:r>
            <a:endParaRPr lang="en-US" sz="1561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Маяковский, Хлебников и Кручёных провозглашают разрыв с литературной традицией. Их поэзия отражает не только художественный бунт, но и ощущение времени, которое требует новых слов для нового мира.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многие авторы ощущают конец старого порядка. В произведениях нарастают тревога, разлад между личной жизнью и историей, а также вопрос о том, выдержит ли культура приближающийся удар.
</a:t>
            </a:r>
            <a:endParaRPr lang="en-US" sz="15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литературные голоса 1910-х годов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единую реакцию литературы, а разные способы осмыслить войну, революцию и исторический разлом.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сходятся в ощущении перелома, но расходятся в оценке революции: от ожидания обновления до трагического неприятия.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художественным текстам и литературной критике 1910-х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в поэзии и прозе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тревога вместо героики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военных лет всё реже говорит высоким патетическим тоном. На первый план выходят усталость, одиночество и чувство уязвимости человека, которого война лишила привычной опоры.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Проза: будни фронта и надлом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усиливается интерес к окопному быту, разрушенной повседневности и резкому изменению человеческих отношений. Война раскрывается как испытание языка, памяти и национального самосознания.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ожидание исторического слома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воспринимал революцию не как частный эпизод, а как событие исторического масштаба. Его поэзия всё чаще строится вокруг чувства грозного и неизбежного перелома.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«Двенадцать» он соединяет уличный хаос, разговорную речь, символ метели и религиозный финал. Такое сочетание делает текст одновременно современным и глубоко символическим.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ранних произведениях, включая «На поле Куликовом», уже звучат темы судьбы России, исторической грозы и духовного испытания, к которому страна и человек должны быть готовы.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логика поэмы «Двенадцать»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поэме А. Блока (1918)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революции у Блока, Есенина и Маяковского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революция стала для литературы не одной темой, а несколькими противоположными художественными опытами.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историческое событие раскололо литературное сознание: одни увидели в нём очищение, другие — утрату, третьи — начало нового искусства.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1917–1920-х годов: поэмы и лирические циклы Блока, Есенина и Маяковского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крестьянская Россия и трагедия распада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воспринимает революцию как разрушение привычного крестьянского уклада. В его стихах исчезает чувство устойчивости, а образ деревни всё чаще связан с утратой цельности и покоя.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1917–1925 годов усиливаются мотивы прощания с прошлым, тоски по родной земле и внутреннего разлада. Личное переживание неотделимо от судьбы страны.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«Пугачёв» показывает исторический переворот как столкновение воли, бунта и трагической обречённости. Народная тема здесь звучит не торжественно, а драматически и болезненно.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Есенин видит в эпохе не только перемены, но и духовную потерянность. Его поэзия превращает историческую смуту в личную драму человека, лишённого опоры.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революция и новая поэтическая речь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революция означает разрыв со старым миром и необходимость нового искусства. В поэме «150 000 000» и ранней советской лирике он выбирает плакатность, резкий ритм и разговорную интонацию.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строится на неологизмах, энергичном обращении к массам и демонстративной новизне формы. Так художественный язык становится частью революционного действия, а не только его описанием.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Бунина от наблюдения к эмиграционному осмыслению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«Окаянные дни»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ведёт дневник революционных месяцев, фиксируя страх, озлобление и разрушение привычного уклада. Для него происходящее — не обновление, а нравственная и культурная катастрофа.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1920: отъезд из России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закрепляет в его сознании чувство утраты. Тема покинутой родины становится центральной: Россия сохраняется в памяти как мир культуры, который невозможно вернуть.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Эмигрантский период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текстах Бунин сопоставляет прошлую и новую реальность, усиливая мотив исторического надлома. Личная память превращается у него в форму сопротивления забвению.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литературы 1914–1922 годов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периода быстро смещается от военных впечатлений к опыту исторического распада и поиску нравственной опоры.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темы катастрофы и выбора; мотив надежды почти исчезает, уступая месту памяти, насилию и переживанию потери.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русской литературы 1914–1922 годов: Блок, Бунин, Есенин, Маяковский, Булгаков и другие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1918–1920-х годов показывает, как исторический разлом входит в повседневность: разрушаются семья, дом, привычный порядок, а частная жизнь оказывается втянутой в насилие и хаос.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по-разному передают цену выбора в гражданской смуте: у одних сильнее трагизм, у других — сатирическая или документальная интонация, но везде исчезает простая граница между добром и злом.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этой прозе придают контрасты города и деревни, армии и толпы, идеала и жестокости; через них литература фиксирует не только события, но и перелом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реакции на революцию и войну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по-разному писатели переживали один и тот же исторический слом.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не получила единой оценки: литература зафиксировала весь спектр реакций — от восторга и ожидания до отчаяния и отторжения.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Блока, Бунина, Есенина и Маяковского 1917–1920-х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и тема исторического перелома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Булгакова исторический перелом показан через судьбы людей, для которых распадаются понятия долга, чести и устойчивого дома, а привычная жизнь теряет опору.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особенно внимательно пишет о границе между частным и историческим: семья, квартира, городская улица становятся пространством, где война и революция вторгаются в личное существование.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гротеск и точная бытовая деталь помогают писателю соединить трагедию и наблюдение; благодаря этому смута выглядит не абстрактной, а живой и болезненно узнаваемой.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исторический слом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творческой реакции в годы войны и революции: от потрясения к выбору художественной позиции.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литературный раскол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оказались в Берлине, Праге, Париже, Белграде и Харбине, где продолжили работу вне родной культурной среды и вынужденно пересмотрели адрес своего 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Советской России одновременно складывалась новая литературная система: усиливались идеологический контроль, журнальная борьба и ориентация на обновлённый, государственно утверждаемый канон.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литература хранила память о дореволюционной России, о потере дома и о разрыве с прежним историческим опытом, превращая воспоминание в главную художественную тему.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 не просто географический отъезд части авторов, а глубокий раскол литературного пространства, который определил развитие русской словесности на десятилетия вперёд.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художественная система 1920-х годов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 литературной жизни сопровождалось ростом газетного слова, сатиры и агитационных жанров.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1920-м годам усиливается единый культурный центр, а автономия искусства всё чаще обсуждается как спорная ценность.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в СССР 1920-х годов по программным текстам и литературной полемике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25" y="2134249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535" y="2157859"/>
            <a:ext cx="633600" cy="50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2984" y="2134249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0314" y="2134249"/>
            <a:ext cx="623363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литературу войны и революции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ощущают момент, когда прежний мир перестаёт действовать, а человек должен искать новые основания для жизни и речи.
</a:t>
            </a:r>
            <a:endParaRPr lang="en-US" sz="1584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Метель, огонь, кровь, дорога и разрушенный дом становятся повторяющимися знаками мира, который теряет цельность и устойчивость.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авторы постоянно соотносят личную правду с историческим насилием, пытаясь понять, где проходит граница между долгом и совестью.
</a:t>
            </a:r>
            <a:endParaRPr lang="en-US" sz="1489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сохраняют переживание утраченной России, фронтового опыта и гражданской смуты, превращая литературу в форму исторического свидетельства.
</a:t>
            </a:r>
            <a:endParaRPr lang="en-US" sz="1538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трагических произведениях остаётся вопрос о дальнейшем пути страны и о том, может ли искусство помочь его осмыслить.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смутного времени как урок истории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и революции показывают, что литература умеет не только отражать катастрофу, но и объяснять её нравственный смысл, помогая увидеть цену исторических перемен.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2026-05-20T01:48:48Z</dcterms:created>
  <dcterms:modified xsi:type="dcterms:W3CDTF">2026-05-20T01:48:48Z</dcterms:modified>
</cp:coreProperties>
</file>