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данных с клавиатуры: основа интерактивных программ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Клавиатурный ввод делает программу диалогом: текст и числа, переменные, преобразование типов и проверка ошибок.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встречает ввод с клавиатуры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 клавиатуры есть в калькуляторах, викторинах, играх, онлайн-формах, чат-ботах и тренажёрах. Вы вводите имя, возраст, ответ, попытки или пароль — программа получает данные и продолжает работу. Это один из самых понятных способов обмена информацией.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программе при вводе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программа вызывает ввод, она «останавливается» и ждёт, пока вы наберёте символы и нажмёте Enter.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превращается в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система воспринимает нажатые клавиши как последовательность знаков. Обычно это считается строкой.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введённые данные записываются в переменную, чтобы к ним можно было обращаться позже в программе.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данные применяются в вычислениях, сравнениях или выводе на экран — в нужном месте алгоритма.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ввода в разных языках программирования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данные в популярных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Python для чтения используется input(), в Pascal — readln(), в C++ — cin. В браузерном JavaScript часто применяют prompt(). Эти команды «забирают» введённые с клавиатуры символы и передают их программе.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почти везде сначала получается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языках результат ввода изначально приходит как строка, даже если вы ввели число. Поэтому затем приходится обрабатывать данные: сравнивать, превращать строку в число или выводить на экран, как 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ввод в популярных языках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команды используются для ввода и какой результат они возвращают на старте обработки данных.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почти всегда попадает в программу как данные для дальнейшей обработки: иногда сразу «в нужном формате», но чаще требуется проверка и преобразование.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стандартным средствам ввода, описанным в учебных материалах по соответствующим языкам.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хранит введённый ответ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другие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— это именованная область памяти для введённых данных. Например, name, age, score или answer помогают программе использовать ответы повторно, а не терять их после ввода.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доступны в нужный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сохранить ввод в переменную, он остаётся только в момент нажатия Enter. Дальше программа не сможет сослаться на значение при вычислениях, условиях или повторном выводе.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ввода и дальнейших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Сохранённое значение становится «строительным материалом» для алгоритма: его можно сравнить, посчитать, проверить диапазон и использовать в сообщениях пользователю.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от клавиатуры до результата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→ ввод → команда чтения → переменная → проверка типа/формата → вычисления или вывод; ветка ошибки — повторный ввод.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Клавиатурный ввод почти всегда стартует как строка: даже если вы ввели 2, программа воспринимает это как текстовый символ «2».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сложить два числа, строку обязательно преобразуют в числовой тип, иначе операция может работать не так, как вы ожидаете.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преобразования значения 2 и 3 могут «склеиться» в 23 вместо суммы 5 — и результат станет неверным.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и число — не одно и то же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 при вводе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уменьшить число ошибок за счёт подсказок и понятных сообщений при неверном формате или пустом ответе.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основные доли связаны с форматом и отсутствием данных, проверка входа должна быть обязательной и запускаться сразу после ввода.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причин неверного ввода заданы в исходных материалах: неверный формат — 35%, пустой ввод — 20%, лишние символы — 15%, слишком большое число — 10%, другие ошибки — 20%.
</a:t>
            </a:r>
            <a:endParaRPr lang="en-US" sz="8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начинается со строки name = input('Имя: '). Она сохраняет введённый текст как значение переменной name, чтобы использовать его дальше по программе.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строка age = int(input('Возраст: ')). Она сначала берёт ввод как текст, а затем преобразует его в целое число с помощью int().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программа может выполнять операции: вывести приветствие по имени, посчитать примерный год рождения или подставить возраст в проверку условий.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Простейший пример ввода на Python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мини-скрипт показывает главные идеи урока: ввод читается, сохраняется в переменную и при необходимости приводится к нужному типу перед вычислениями.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ввод используется в игре или викторине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игрока и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викторинах программа часто просит имя, чтобы обратиться к игроку по ходу раунда. Пользователь вводит текст, а затем приложение подставляет его в приветствие и в финальный результат. Так один и тот же код работает для разных участников.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в тесте и подсчёт баллов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появляется на экране, а затем программа ждёт ввод ответа: номер варианта или короткую метку. После нажатия Enter данные сравниваются с правильным вариантом. На основе результата обновляются очки и сообщается, верно ли выбран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настройки раунда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игры можно выбрать уровень сложности или количество попыток. Пользователь вводит число или выбирает значение из предложенных вариантов, а программа подстраивает темп и правила. Благодаря этому один и тот же сценарий превращается в несколько игровых режимов.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преобразования возникает, когда программа ожидает число, а получает строку или набор символов. Тогда преобразование не удаётся, и вычисления прекращаются, хотя ввод внешне может выглядеть «похожим» на число.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ошибка преобразования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причина — лишние пробелы или невидимые символы. Иногда пользователь вводит число с пробелами, например «1 000», или копирует значение целиком вместе с лишними знаками.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разные способы записи: запятая вместо точки, «2,5» вместо «2.5», или слово вместо числа вроде «два». Аналогично даты могут не совпадать с ожидаемым форматом.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строится на повторном запросе данных и подсказке. Пользователю нужно ясно указать формат: что именно ввести и как записать, чтобы преобразование смогло выполниться успешно.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корректности ввода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Клавиатурные данные проходят путь от получения ответа до безопасных вычислений.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клавиатурный ввод используется чаще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школьных и учебных сервисов ввод берут там, где пользователь отвечает коротко: имя, число попыток, вариант ответа. Такие данные проще проверить.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сценарии с короткими значениями и предсказуемым форматом. Это снижает число ошибок и упрощает обработку на стороне программы.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практик; точные статистические данные не представлены.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поля и ожидаемый формат ответа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данных соответствует «свой» формат ввода. Это помогает правильно преобразовать строку в число или сохранить её как текст и затем проверить корректность.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тип поля заранее определяет проверку: для чисел нужны преобразование и диапазон, для текста — сохранение как строки и ограничения по длине.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форматов данных (без привязки к конкретному сервису).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ввод и личные данные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пароля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при вводе обычно скрывают на экране: символы заменяются «точками» или кружками. Это уменьшает риск подсматривания во время набора.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нужных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должна сохранять только те сведения, которые действительно требуются для работы: например, только номер для входа или ответ для проверки.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работа с персональными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адреса и другие личные данные нужно обрабатывать аккуратно: не запрашивать лишнее и обеспечивать корректные условия хранения, доступа и дальнейшего использования.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помогает ввести данные правильно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сообщает, что именно требуется: имя, число, дату или выбор из списка. Когда формулировка короткая и точная, человеку легче понять формат, а программе — проверить введённое значение без лишних попыток.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полем указать пример записи, ошибок становится меньше. Пользователь быстрее корректирует ввод и продолжает работу, а программа получает данные, которые действительно можно преобразовать и использовать.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понятной подсказкой и количеством ошибок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запрос формулируется понятнее, пользователи реже вводят лишние символы и реже путают формат. В результате уменьшается число ошибок и ускоряется ввод.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тенденцию: качество подсказки напрямую влияет на удобство. Чёткие требования сокращают повторные попытки и время ожидания результата.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зависимости на основе учебного примера; точные измерения для реальных систем не приведены.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Клавиатурный ввод почти всегда приходит как текст, даже если пользователь вводит число. Поэтому перед вычислениями числовые значения нужно преобразовать в подходящий тип данных.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данные важно проверять ещё до использования: пустой ввод, неверный формат и недопустимые символы. Без такой проверки программа может дать неверный результат или завершиться с ошибкой.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— диапазону значений. Например, возраст не должен быть отрицательным, а количество попыток — слишком большим для правил игры. Ограничения помогают защищать логику программы.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работы с вводом с клавиатуры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ошибки программа должна сообщать понятную причину и просить ввод снова. Хорошее сообщение экономит время и помогает пользователю быстро исправить формат.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клавиатурный ввод делает программу удобной и понятной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данных с клавиатуры позволяет программе получать имена, числа, ответы на вопросы и другие значения от пользователя. Он связывает человека и программу, делая её интерактивной в играх, калькуляторах и учебных задачах. Надёжная работа всегда включает сохранение в переменную, преобразование типов и проверку правильности данных.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2026-05-14T11:11:15Z</dcterms:created>
  <dcterms:modified xsi:type="dcterms:W3CDTF">2026-05-14T11:11:15Z</dcterms:modified>
</cp:coreProperties>
</file>