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поколений, проверенный жизнью и чувствами.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«Отцы и дети»: роман о конфликте поколений и поиске истины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 и рождение романа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Тургенева вырос из напряжённой атмосферы 1860-х годов. После реформы 1861 года общество спорило о будущем России, роли молодёжи и цене обновления. Эти разногласия стали основой конфликта в «Отцах и детях».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роман Тургенева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83550" y="2735775"/>
            <a:ext cx="39183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завершает работу над романом, опираясь на наблюдения за общественными спорами и новым типом молодого человека.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2000" y="2735775"/>
            <a:ext cx="39183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1862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Выходит отдельное издание «Отцов и детей», которое сразу становится важным событием литературной жизни и предметом оживлённых споров.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романа и линии противопоставления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Дворянский мир и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Петрович, Павел Петрович и Одинцова раскрывают разные стороны старого мира. Через них Тургенев показывает, что традиция, достоинство и чувство не сводятся к одной простой формуле.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поколение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и Аркадий принадлежат к одному поколению, но по-разному понимают жизнь. Один идёт к крайности отрицания, другой оказывается более мягким и восприимчивым к семейным ценностям.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219" y="1676050"/>
            <a:ext cx="4484862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 романа и их роль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помогает увидеть, как каждый герой участвует в главном конфликте.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 строится на столкновении мировоззрений: каждая фигура не повторяет другую, а уточняет границы спора о пользе, долге, любви и традиции.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роман «Отцы и дети»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Базаров как новый тип героя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представлен как человек действия и разума: он доверяет опыту, науке и практической пользе, отвергая готовые авторитеты и красивые слова.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сила проявляется в независимости, остром уме и способности спорить без уступок. Однако внутренняя закрытость делает его уязвимым там, где важны доверие и личное чувство.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показывает в Базарове не схему, а живой характер. Поэтому герой одновременно вызывает уважение, сопротивление и сочувствие.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романа и степень их напряжения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роман строится не вокруг одной идеи, а вокруг нескольких взаимосвязанных испытаний личности.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острыми оказываются конфликт поколений и любовная линия Базарова; именно они сильнее всего проверяют его убеждения.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«Отцы и дети»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путь Базарова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романа, показывающая развитие внутреннего кризиса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Аркадий старается говорить и мыслить как Базаров, но его натура менее жёсткая. Ему ближе домашний уклад, спокойный разговор и ощущение прочной почвы под ногами.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сюжета он всё яснее понимает, что бескомпромиссное отрицание не совпадает с его характером. Аркадий не становится борцом-одиночкой и не стремится к резкому разрыву с миром семьи.
</a:t>
            </a:r>
            <a:endParaRPr lang="en-US" sz="1332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показывает его выбор в пользу хозяйственности, согласия и личной устойчивости. Так Тургенев подчёркивает: не всякий ученик принимает путь учителя до конца.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Аркадий Кирсанов: ученик, который выбирает другой путь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Петрович: мягкость и обновление
</a:t>
            </a:r>
            <a:pPr algn="l" indent="0" marL="0">
              <a:lnSpc>
                <a:spcPct val="90000"/>
              </a:lnSpc>
              <a:buNone/>
            </a:pPr>
            <a:r>
              <a:rPr lang="en-US" sz="17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Петрович живёт в мире чувств, музыки и тихих привычек. Он старается не ломать старое грубо, а приспособить его к новой эпохе. В его образе Тургенев показывает дворянина, который хочет сохранить человеческую деликатность даже в меняющейся стране.
</a:t>
            </a:r>
            <a:endParaRPr lang="en-US" sz="1716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5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Петрович: честь и аристократический кодекс
</a:t>
            </a:r>
            <a:pPr algn="l" indent="0" marL="0">
              <a:lnSpc>
                <a:spcPct val="90000"/>
              </a:lnSpc>
              <a:buNone/>
            </a:pPr>
            <a:r>
              <a:rPr lang="en-US" sz="165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Петрович выглядит строгим и непоколебимым, словно хранитель старого уклада. Для него особенно важны достоинство, порядок и внешняя форма поведения. Через его фигуру в романе звучит не просто упрямство, а попытка защитить культурную память и привычный строй жизни.
</a:t>
            </a:r>
            <a:endParaRPr lang="en-US" sz="1652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и Павел Кирсановы: два лица дворянского мира
</a:t>
            </a:r>
            <a:endParaRPr lang="en-US" sz="22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Сергеевна Одинцова показана как независимая и внутренне собранная женщина, которая не поддается внешнему давлению и умеет сохранять самообладание.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Одинцова и тема любви как испытания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Базарова встреча с ней становится проверкой его убеждений: чувство, возникающее вопреки разуму, разрушает привычную уверенность в силе одних только теорий.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отношениях с Одинцовой герой впервые сталкивается не со спором, а с личной уязвимостью, которую невозможно объяснить научной логикой или практической пользой.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линия раскрывает главную мысль романа: любовь показывает пределы рационального взгляда на человека и открывает более глубокую правду о его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Сквозные мотивы романа и их значение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не существуют отдельно: они переплетаются в спорах, поступках и испытаниях героев, усиливая драматизм сюжета.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напряженные линии связаны с конфликтом поколений и любовью; остальные мотивы подчеркивают внутреннюю цену убеждений.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роман «Отцы и дети» (1862)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строит повествование на точных психологических деталях: жест, пауза, интонация или взгляд часто говорят о герое больше, чем прямое авторское объяснение.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в романе живые и напряженные, потому что через них раскрываются не только идеи, но и характеры; спор у Тургенева всегда становится испытанием личности.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контрасты помогают усилить смысл: рядом существуют молодость и старость, чувство и рассудок, уверенность и сомнение, а автор остается сдержанным и наблюдательным.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особенности Тургенева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5057" y="1733225"/>
            <a:ext cx="3861387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романа показывают, как идеи проверяются действием, чувством и нравственным выбором.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ключевой эпизод показывает новый предел теорий Базарова: спор переходит в конфликт, а конфликт — в личную трагедию.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«Отцы и дети»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91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и их художественный смысл
</a:t>
            </a:r>
            <a:endParaRPr lang="en-US" sz="291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романе проверяются идеи и убеждения
</a:t>
            </a:r>
            <a:endParaRPr lang="en-US" sz="3144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мировоззрение героя сталкивается с жизнью и меняется под действием реальных испытаний.
</a:t>
            </a:r>
            <a:endParaRPr lang="en-US" sz="118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Нигилизм в романе: исторический смысл понятия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нигилизм означает отрицание старых авторитетов, привычных норм и отвлеченных истин, если они не приносят практической пользы и не проверены опытом.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понятие связано с духовной атмосферой 1860-х годов, когда молодое поколение особенно остро доверяло науке, критическому мышлению и общественному обновлению.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показывает двойственность такого мировоззрения: в споре оно дает силу, но в жизни оказывается уязвимым перед любовью, семьей и нравственной ответственностью.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и Павел Петрович: сопоставление позиций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противостояние строится не только на личной неприязни, но и на разном представлении о том, что делает человека достойным.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несовместимость двух культурных моделей: практической, отрицательной и аристократической, основанной на чести и традиции.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роман «Отцы и дети» (1862)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Базарова после заражения при вскрытии выглядит предельно реалистично, но одновременно символически: герой погибает именно в сфере своей профессиональной деятельности.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лицом смерти его уверенность в силе разума уже не спасает, и это делает финал особенно трагичным, потому что человек оказывается сильнее идей.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сцены с родителями усиливают тему любви и памяти: рядом с холодной логикой в финале звучат жалость, привязанность и человеческая боль.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романа и трагедия Базарова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319447"/>
            <a:ext cx="9144000" cy="3821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167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конфликта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молодых и старших в романе легко узнается и сегодня. Подростки сталкиваются с давлением среды, выбором между собственным мнением и ожиданиями других, а также с трудностью понять близких.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62400" y="326250"/>
            <a:ext cx="83055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остаётся важным для школьного чтения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525922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помогает думать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не дает простого ответа, кто прав. Поэтому роман учит размышлять: сильная идея важна, но она не заменяет живого чувства, ответственности и умения слышать другого.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романа «Отцы и дети»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показывает, что спор поколений — это прежде всего поиск нравственной истины. Роман убеждает: человек важнее любой идеологии, а подлинная ценность проявляется в достоинстве, любви и ответственности.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2026-05-23T12:16:45Z</dcterms:created>
  <dcterms:modified xsi:type="dcterms:W3CDTF">2026-05-23T12:16:45Z</dcterms:modified>
</cp:coreProperties>
</file>